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310" r:id="rId3"/>
    <p:sldId id="865" r:id="rId4"/>
    <p:sldId id="876" r:id="rId5"/>
    <p:sldId id="878" r:id="rId6"/>
    <p:sldId id="866" r:id="rId7"/>
    <p:sldId id="868" r:id="rId8"/>
    <p:sldId id="869" r:id="rId9"/>
    <p:sldId id="870" r:id="rId10"/>
    <p:sldId id="871" r:id="rId11"/>
    <p:sldId id="872" r:id="rId12"/>
    <p:sldId id="873" r:id="rId13"/>
    <p:sldId id="879" r:id="rId14"/>
    <p:sldId id="889" r:id="rId15"/>
    <p:sldId id="88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 Shanda Sugg" userId="c03662107f8a03fa" providerId="LiveId" clId="{1711CE0D-FC6F-401A-8308-CF422E188FA7}"/>
    <pc:docChg chg="addSld delSld">
      <pc:chgData name="La Shanda Sugg" userId="c03662107f8a03fa" providerId="LiveId" clId="{1711CE0D-FC6F-401A-8308-CF422E188FA7}" dt="2021-05-07T21:03:58.390" v="6" actId="680"/>
      <pc:docMkLst>
        <pc:docMk/>
      </pc:docMkLst>
      <pc:sldChg chg="del">
        <pc:chgData name="La Shanda Sugg" userId="c03662107f8a03fa" providerId="LiveId" clId="{1711CE0D-FC6F-401A-8308-CF422E188FA7}" dt="2021-05-07T13:46:00.471" v="0" actId="47"/>
        <pc:sldMkLst>
          <pc:docMk/>
          <pc:sldMk cId="686498689" sldId="875"/>
        </pc:sldMkLst>
      </pc:sldChg>
      <pc:sldChg chg="del">
        <pc:chgData name="La Shanda Sugg" userId="c03662107f8a03fa" providerId="LiveId" clId="{1711CE0D-FC6F-401A-8308-CF422E188FA7}" dt="2021-05-07T13:46:03.377" v="1" actId="47"/>
        <pc:sldMkLst>
          <pc:docMk/>
          <pc:sldMk cId="1227756863" sldId="877"/>
        </pc:sldMkLst>
      </pc:sldChg>
      <pc:sldChg chg="del">
        <pc:chgData name="La Shanda Sugg" userId="c03662107f8a03fa" providerId="LiveId" clId="{1711CE0D-FC6F-401A-8308-CF422E188FA7}" dt="2021-05-07T13:46:05.851" v="2" actId="47"/>
        <pc:sldMkLst>
          <pc:docMk/>
          <pc:sldMk cId="972796589" sldId="880"/>
        </pc:sldMkLst>
      </pc:sldChg>
      <pc:sldChg chg="del">
        <pc:chgData name="La Shanda Sugg" userId="c03662107f8a03fa" providerId="LiveId" clId="{1711CE0D-FC6F-401A-8308-CF422E188FA7}" dt="2021-05-07T13:46:08.763" v="3" actId="47"/>
        <pc:sldMkLst>
          <pc:docMk/>
          <pc:sldMk cId="3249231354" sldId="881"/>
        </pc:sldMkLst>
      </pc:sldChg>
      <pc:sldChg chg="del">
        <pc:chgData name="La Shanda Sugg" userId="c03662107f8a03fa" providerId="LiveId" clId="{1711CE0D-FC6F-401A-8308-CF422E188FA7}" dt="2021-05-07T13:46:14.172" v="4" actId="47"/>
        <pc:sldMkLst>
          <pc:docMk/>
          <pc:sldMk cId="3766986119" sldId="882"/>
        </pc:sldMkLst>
      </pc:sldChg>
      <pc:sldChg chg="del">
        <pc:chgData name="La Shanda Sugg" userId="c03662107f8a03fa" providerId="LiveId" clId="{1711CE0D-FC6F-401A-8308-CF422E188FA7}" dt="2021-05-07T21:03:33.953" v="5" actId="47"/>
        <pc:sldMkLst>
          <pc:docMk/>
          <pc:sldMk cId="3332719674" sldId="883"/>
        </pc:sldMkLst>
      </pc:sldChg>
      <pc:sldChg chg="new">
        <pc:chgData name="La Shanda Sugg" userId="c03662107f8a03fa" providerId="LiveId" clId="{1711CE0D-FC6F-401A-8308-CF422E188FA7}" dt="2021-05-07T21:03:58.390" v="6" actId="680"/>
        <pc:sldMkLst>
          <pc:docMk/>
          <pc:sldMk cId="3231545872" sldId="889"/>
        </pc:sldMkLst>
      </pc:sldChg>
    </pc:docChg>
  </pc:docChgLst>
  <pc:docChgLst>
    <pc:chgData name="La Shanda Sugg" userId="c03662107f8a03fa" providerId="LiveId" clId="{892CC55E-836A-4D14-95C7-E453EC945DAF}"/>
    <pc:docChg chg="modSld">
      <pc:chgData name="La Shanda Sugg" userId="c03662107f8a03fa" providerId="LiveId" clId="{892CC55E-836A-4D14-95C7-E453EC945DAF}" dt="2020-02-29T14:29:51.557" v="29" actId="20577"/>
      <pc:docMkLst>
        <pc:docMk/>
      </pc:docMkLst>
      <pc:sldChg chg="modSp">
        <pc:chgData name="La Shanda Sugg" userId="c03662107f8a03fa" providerId="LiveId" clId="{892CC55E-836A-4D14-95C7-E453EC945DAF}" dt="2020-02-29T14:29:51.557" v="29" actId="20577"/>
        <pc:sldMkLst>
          <pc:docMk/>
          <pc:sldMk cId="1959026179" sldId="290"/>
        </pc:sldMkLst>
        <pc:spChg chg="mod">
          <ac:chgData name="La Shanda Sugg" userId="c03662107f8a03fa" providerId="LiveId" clId="{892CC55E-836A-4D14-95C7-E453EC945DAF}" dt="2020-02-29T14:29:51.557" v="29" actId="20577"/>
          <ac:spMkLst>
            <pc:docMk/>
            <pc:sldMk cId="1959026179" sldId="290"/>
            <ac:spMk id="3" creationId="{435FA8FE-17CA-4A1E-9E6E-2B4DEB492D9E}"/>
          </ac:spMkLst>
        </pc:spChg>
      </pc:sldChg>
    </pc:docChg>
  </pc:docChgLst>
  <pc:docChgLst>
    <pc:chgData name="La Shanda Sugg" userId="c03662107f8a03fa" providerId="LiveId" clId="{02428DA9-ABE4-40D3-9BD3-7269556C8DB5}"/>
    <pc:docChg chg="delSld">
      <pc:chgData name="La Shanda Sugg" userId="c03662107f8a03fa" providerId="LiveId" clId="{02428DA9-ABE4-40D3-9BD3-7269556C8DB5}" dt="2020-09-30T00:39:12.365" v="0" actId="47"/>
      <pc:docMkLst>
        <pc:docMk/>
      </pc:docMkLst>
      <pc:sldChg chg="del">
        <pc:chgData name="La Shanda Sugg" userId="c03662107f8a03fa" providerId="LiveId" clId="{02428DA9-ABE4-40D3-9BD3-7269556C8DB5}" dt="2020-09-30T00:39:12.365" v="0" actId="47"/>
        <pc:sldMkLst>
          <pc:docMk/>
          <pc:sldMk cId="1959026179" sldId="290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364412-963F-4FA8-B0F3-BC8390B07600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22929CD-9283-4EEA-B744-7C209A55F980}">
      <dgm:prSet/>
      <dgm:spPr/>
      <dgm:t>
        <a:bodyPr/>
        <a:lstStyle/>
        <a:p>
          <a:r>
            <a:rPr lang="en-US" dirty="0"/>
            <a:t>How do you define self-care?</a:t>
          </a:r>
        </a:p>
      </dgm:t>
    </dgm:pt>
    <dgm:pt modelId="{41DC27B4-DCC4-4D8A-B8D8-6AD7063E5A87}" type="parTrans" cxnId="{768CE4F7-ECF3-4C12-B6D5-B9BAF0EC2821}">
      <dgm:prSet/>
      <dgm:spPr/>
      <dgm:t>
        <a:bodyPr/>
        <a:lstStyle/>
        <a:p>
          <a:endParaRPr lang="en-US"/>
        </a:p>
      </dgm:t>
    </dgm:pt>
    <dgm:pt modelId="{6158C90D-5D04-4D64-BD22-A6D933391DEE}" type="sibTrans" cxnId="{768CE4F7-ECF3-4C12-B6D5-B9BAF0EC2821}">
      <dgm:prSet/>
      <dgm:spPr/>
      <dgm:t>
        <a:bodyPr/>
        <a:lstStyle/>
        <a:p>
          <a:endParaRPr lang="en-US"/>
        </a:p>
      </dgm:t>
    </dgm:pt>
    <dgm:pt modelId="{0BC62D84-CC1F-42FB-88CD-159C0BE42CA5}" type="pres">
      <dgm:prSet presAssocID="{A4364412-963F-4FA8-B0F3-BC8390B07600}" presName="linear" presStyleCnt="0">
        <dgm:presLayoutVars>
          <dgm:animLvl val="lvl"/>
          <dgm:resizeHandles val="exact"/>
        </dgm:presLayoutVars>
      </dgm:prSet>
      <dgm:spPr/>
    </dgm:pt>
    <dgm:pt modelId="{CC971B77-7B85-4929-9F3F-AB79258DA383}" type="pres">
      <dgm:prSet presAssocID="{222929CD-9283-4EEA-B744-7C209A55F98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D6A6301-566A-4115-A57B-AE0D372ECC67}" type="presOf" srcId="{A4364412-963F-4FA8-B0F3-BC8390B07600}" destId="{0BC62D84-CC1F-42FB-88CD-159C0BE42CA5}" srcOrd="0" destOrd="0" presId="urn:microsoft.com/office/officeart/2005/8/layout/vList2"/>
    <dgm:cxn modelId="{2D93B1DB-22B3-45F8-B59D-F4590524E2A9}" type="presOf" srcId="{222929CD-9283-4EEA-B744-7C209A55F980}" destId="{CC971B77-7B85-4929-9F3F-AB79258DA383}" srcOrd="0" destOrd="0" presId="urn:microsoft.com/office/officeart/2005/8/layout/vList2"/>
    <dgm:cxn modelId="{768CE4F7-ECF3-4C12-B6D5-B9BAF0EC2821}" srcId="{A4364412-963F-4FA8-B0F3-BC8390B07600}" destId="{222929CD-9283-4EEA-B744-7C209A55F980}" srcOrd="0" destOrd="0" parTransId="{41DC27B4-DCC4-4D8A-B8D8-6AD7063E5A87}" sibTransId="{6158C90D-5D04-4D64-BD22-A6D933391DEE}"/>
    <dgm:cxn modelId="{47D890CD-87B7-460D-A196-981FEF9EAD14}" type="presParOf" srcId="{0BC62D84-CC1F-42FB-88CD-159C0BE42CA5}" destId="{CC971B77-7B85-4929-9F3F-AB79258DA38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73C552-9E2A-4743-89DB-72E6B158B409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FAD9BE8-CCFA-4508-A518-45B59C180D46}">
      <dgm:prSet/>
      <dgm:spPr/>
      <dgm:t>
        <a:bodyPr/>
        <a:lstStyle/>
        <a:p>
          <a:r>
            <a:rPr lang="en-US" dirty="0"/>
            <a:t>Valuing Yourself</a:t>
          </a:r>
        </a:p>
      </dgm:t>
    </dgm:pt>
    <dgm:pt modelId="{0A0E2988-8C19-41E0-A356-E0576382C88D}" type="parTrans" cxnId="{78FF5809-D5C3-4D06-B131-A6E0E54E8596}">
      <dgm:prSet/>
      <dgm:spPr/>
      <dgm:t>
        <a:bodyPr/>
        <a:lstStyle/>
        <a:p>
          <a:endParaRPr lang="en-US"/>
        </a:p>
      </dgm:t>
    </dgm:pt>
    <dgm:pt modelId="{133C781A-9A9B-4AFD-B2C3-EEFE7273807B}" type="sibTrans" cxnId="{78FF5809-D5C3-4D06-B131-A6E0E54E8596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40E8822D-60C7-403A-8F94-FF05FC27CB9D}">
      <dgm:prSet/>
      <dgm:spPr/>
      <dgm:t>
        <a:bodyPr/>
        <a:lstStyle/>
        <a:p>
          <a:r>
            <a:rPr lang="en-US" dirty="0"/>
            <a:t>Protecting Yourself</a:t>
          </a:r>
        </a:p>
      </dgm:t>
    </dgm:pt>
    <dgm:pt modelId="{202703D0-D181-4484-8BC3-3453F190F3AA}" type="parTrans" cxnId="{5750FC00-73D0-4021-83AE-3CECA4123EA1}">
      <dgm:prSet/>
      <dgm:spPr/>
      <dgm:t>
        <a:bodyPr/>
        <a:lstStyle/>
        <a:p>
          <a:endParaRPr lang="en-US"/>
        </a:p>
      </dgm:t>
    </dgm:pt>
    <dgm:pt modelId="{4F958FFC-07F7-4F0F-B5EE-0A8199BD36A1}" type="sibTrans" cxnId="{5750FC00-73D0-4021-83AE-3CECA4123EA1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3CD50D75-8A0A-438F-A70D-70EBF48DB545}">
      <dgm:prSet/>
      <dgm:spPr/>
      <dgm:t>
        <a:bodyPr/>
        <a:lstStyle/>
        <a:p>
          <a:r>
            <a:rPr lang="en-US" dirty="0"/>
            <a:t>Knowing Yourself</a:t>
          </a:r>
        </a:p>
      </dgm:t>
    </dgm:pt>
    <dgm:pt modelId="{1D2B2631-EBC7-4DA2-B0DB-75C6D7834858}" type="parTrans" cxnId="{2009E736-1D4C-4B9B-A17A-C532FC49A50A}">
      <dgm:prSet/>
      <dgm:spPr/>
      <dgm:t>
        <a:bodyPr/>
        <a:lstStyle/>
        <a:p>
          <a:endParaRPr lang="en-US"/>
        </a:p>
      </dgm:t>
    </dgm:pt>
    <dgm:pt modelId="{B87829C0-2109-4374-B73C-77ED179B6F8D}" type="sibTrans" cxnId="{2009E736-1D4C-4B9B-A17A-C532FC49A50A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B3CB1DDA-B610-4256-BE21-8AF9F41ABD08}">
      <dgm:prSet/>
      <dgm:spPr/>
      <dgm:t>
        <a:bodyPr/>
        <a:lstStyle/>
        <a:p>
          <a:r>
            <a:rPr lang="en-US" dirty="0"/>
            <a:t>Taking Care of Yourself</a:t>
          </a:r>
        </a:p>
      </dgm:t>
    </dgm:pt>
    <dgm:pt modelId="{2A3AE22C-051B-4D5E-8798-064F9AF4EB36}" type="parTrans" cxnId="{FD1D2155-6E8B-481D-969E-4C26743B2F8F}">
      <dgm:prSet/>
      <dgm:spPr/>
      <dgm:t>
        <a:bodyPr/>
        <a:lstStyle/>
        <a:p>
          <a:endParaRPr lang="en-US"/>
        </a:p>
      </dgm:t>
    </dgm:pt>
    <dgm:pt modelId="{C78CC56F-19E8-4A0A-8204-CB7B63635B8B}" type="sibTrans" cxnId="{FD1D2155-6E8B-481D-969E-4C26743B2F8F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A4E0950B-C092-4629-903E-610C7430F945}">
      <dgm:prSet/>
      <dgm:spPr/>
      <dgm:t>
        <a:bodyPr/>
        <a:lstStyle/>
        <a:p>
          <a:r>
            <a:rPr lang="en-US" dirty="0"/>
            <a:t>Moderating Yourself</a:t>
          </a:r>
        </a:p>
      </dgm:t>
    </dgm:pt>
    <dgm:pt modelId="{9D21D4C5-C7F8-4C37-B0A9-C77A319894B3}" type="parTrans" cxnId="{7184B950-0805-485A-96B2-E58AEEA9DBBC}">
      <dgm:prSet/>
      <dgm:spPr/>
      <dgm:t>
        <a:bodyPr/>
        <a:lstStyle/>
        <a:p>
          <a:endParaRPr lang="en-US"/>
        </a:p>
      </dgm:t>
    </dgm:pt>
    <dgm:pt modelId="{C39962F2-8889-4AE3-B09A-000CEA374625}" type="sibTrans" cxnId="{7184B950-0805-485A-96B2-E58AEEA9DBBC}">
      <dgm:prSet phldrT="05" phldr="0"/>
      <dgm:spPr/>
      <dgm:t>
        <a:bodyPr/>
        <a:lstStyle/>
        <a:p>
          <a:r>
            <a:rPr lang="en-US"/>
            <a:t>05</a:t>
          </a:r>
        </a:p>
      </dgm:t>
    </dgm:pt>
    <dgm:pt modelId="{A0D40C63-ED78-4988-B130-17A4664E3E01}" type="pres">
      <dgm:prSet presAssocID="{2E73C552-9E2A-4743-89DB-72E6B158B409}" presName="Name0" presStyleCnt="0">
        <dgm:presLayoutVars>
          <dgm:animLvl val="lvl"/>
          <dgm:resizeHandles val="exact"/>
        </dgm:presLayoutVars>
      </dgm:prSet>
      <dgm:spPr/>
    </dgm:pt>
    <dgm:pt modelId="{C2CBB1FF-E630-458F-A72F-E7CD414F4786}" type="pres">
      <dgm:prSet presAssocID="{6FAD9BE8-CCFA-4508-A518-45B59C180D46}" presName="compositeNode" presStyleCnt="0">
        <dgm:presLayoutVars>
          <dgm:bulletEnabled val="1"/>
        </dgm:presLayoutVars>
      </dgm:prSet>
      <dgm:spPr/>
    </dgm:pt>
    <dgm:pt modelId="{2F8C8274-FB9B-4143-9981-87DB09C54DDF}" type="pres">
      <dgm:prSet presAssocID="{6FAD9BE8-CCFA-4508-A518-45B59C180D46}" presName="bgRect" presStyleLbl="alignNode1" presStyleIdx="0" presStyleCnt="5" custLinFactNeighborX="-22817"/>
      <dgm:spPr/>
    </dgm:pt>
    <dgm:pt modelId="{23FA37DE-4E2B-4F01-A34F-7B933852CC70}" type="pres">
      <dgm:prSet presAssocID="{133C781A-9A9B-4AFD-B2C3-EEFE7273807B}" presName="sibTransNodeRect" presStyleLbl="alignNode1" presStyleIdx="0" presStyleCnt="5">
        <dgm:presLayoutVars>
          <dgm:chMax val="0"/>
          <dgm:bulletEnabled val="1"/>
        </dgm:presLayoutVars>
      </dgm:prSet>
      <dgm:spPr/>
    </dgm:pt>
    <dgm:pt modelId="{A78BCAC2-CF38-4547-B15B-EACB84A83967}" type="pres">
      <dgm:prSet presAssocID="{6FAD9BE8-CCFA-4508-A518-45B59C180D46}" presName="nodeRect" presStyleLbl="alignNode1" presStyleIdx="0" presStyleCnt="5">
        <dgm:presLayoutVars>
          <dgm:bulletEnabled val="1"/>
        </dgm:presLayoutVars>
      </dgm:prSet>
      <dgm:spPr/>
    </dgm:pt>
    <dgm:pt modelId="{4944EC4E-9CE3-4431-AF42-9982BC91EAB9}" type="pres">
      <dgm:prSet presAssocID="{133C781A-9A9B-4AFD-B2C3-EEFE7273807B}" presName="sibTrans" presStyleCnt="0"/>
      <dgm:spPr/>
    </dgm:pt>
    <dgm:pt modelId="{FF35FD40-0A43-4FF3-B3D7-0ECD701E308C}" type="pres">
      <dgm:prSet presAssocID="{40E8822D-60C7-403A-8F94-FF05FC27CB9D}" presName="compositeNode" presStyleCnt="0">
        <dgm:presLayoutVars>
          <dgm:bulletEnabled val="1"/>
        </dgm:presLayoutVars>
      </dgm:prSet>
      <dgm:spPr/>
    </dgm:pt>
    <dgm:pt modelId="{F485F2EC-8E3D-4936-BFB6-4D116B986C23}" type="pres">
      <dgm:prSet presAssocID="{40E8822D-60C7-403A-8F94-FF05FC27CB9D}" presName="bgRect" presStyleLbl="alignNode1" presStyleIdx="1" presStyleCnt="5"/>
      <dgm:spPr/>
    </dgm:pt>
    <dgm:pt modelId="{9971D9AB-52E4-4A88-8B8C-8EF0B7935725}" type="pres">
      <dgm:prSet presAssocID="{4F958FFC-07F7-4F0F-B5EE-0A8199BD36A1}" presName="sibTransNodeRect" presStyleLbl="alignNode1" presStyleIdx="1" presStyleCnt="5">
        <dgm:presLayoutVars>
          <dgm:chMax val="0"/>
          <dgm:bulletEnabled val="1"/>
        </dgm:presLayoutVars>
      </dgm:prSet>
      <dgm:spPr/>
    </dgm:pt>
    <dgm:pt modelId="{256701F2-8FDD-490D-AF4F-FF8ED82B8A32}" type="pres">
      <dgm:prSet presAssocID="{40E8822D-60C7-403A-8F94-FF05FC27CB9D}" presName="nodeRect" presStyleLbl="alignNode1" presStyleIdx="1" presStyleCnt="5">
        <dgm:presLayoutVars>
          <dgm:bulletEnabled val="1"/>
        </dgm:presLayoutVars>
      </dgm:prSet>
      <dgm:spPr/>
    </dgm:pt>
    <dgm:pt modelId="{41F7C7D0-948E-4A5C-9509-FFC89A787CA3}" type="pres">
      <dgm:prSet presAssocID="{4F958FFC-07F7-4F0F-B5EE-0A8199BD36A1}" presName="sibTrans" presStyleCnt="0"/>
      <dgm:spPr/>
    </dgm:pt>
    <dgm:pt modelId="{99AA7637-C93C-41EC-9526-0FFB39D8769E}" type="pres">
      <dgm:prSet presAssocID="{3CD50D75-8A0A-438F-A70D-70EBF48DB545}" presName="compositeNode" presStyleCnt="0">
        <dgm:presLayoutVars>
          <dgm:bulletEnabled val="1"/>
        </dgm:presLayoutVars>
      </dgm:prSet>
      <dgm:spPr/>
    </dgm:pt>
    <dgm:pt modelId="{7DB4B70B-B645-456D-BD11-6596E4E737D1}" type="pres">
      <dgm:prSet presAssocID="{3CD50D75-8A0A-438F-A70D-70EBF48DB545}" presName="bgRect" presStyleLbl="alignNode1" presStyleIdx="2" presStyleCnt="5"/>
      <dgm:spPr/>
    </dgm:pt>
    <dgm:pt modelId="{2EE992DE-4AD1-4371-98A2-C1C23E8E46B6}" type="pres">
      <dgm:prSet presAssocID="{B87829C0-2109-4374-B73C-77ED179B6F8D}" presName="sibTransNodeRect" presStyleLbl="alignNode1" presStyleIdx="2" presStyleCnt="5">
        <dgm:presLayoutVars>
          <dgm:chMax val="0"/>
          <dgm:bulletEnabled val="1"/>
        </dgm:presLayoutVars>
      </dgm:prSet>
      <dgm:spPr/>
    </dgm:pt>
    <dgm:pt modelId="{85E85170-F872-4950-B206-9664D28CDEA3}" type="pres">
      <dgm:prSet presAssocID="{3CD50D75-8A0A-438F-A70D-70EBF48DB545}" presName="nodeRect" presStyleLbl="alignNode1" presStyleIdx="2" presStyleCnt="5">
        <dgm:presLayoutVars>
          <dgm:bulletEnabled val="1"/>
        </dgm:presLayoutVars>
      </dgm:prSet>
      <dgm:spPr/>
    </dgm:pt>
    <dgm:pt modelId="{2240BB12-C8C4-4B2D-8474-2ACE1A7139FE}" type="pres">
      <dgm:prSet presAssocID="{B87829C0-2109-4374-B73C-77ED179B6F8D}" presName="sibTrans" presStyleCnt="0"/>
      <dgm:spPr/>
    </dgm:pt>
    <dgm:pt modelId="{7A1845DB-319B-4DDD-9603-893D7AA644C3}" type="pres">
      <dgm:prSet presAssocID="{B3CB1DDA-B610-4256-BE21-8AF9F41ABD08}" presName="compositeNode" presStyleCnt="0">
        <dgm:presLayoutVars>
          <dgm:bulletEnabled val="1"/>
        </dgm:presLayoutVars>
      </dgm:prSet>
      <dgm:spPr/>
    </dgm:pt>
    <dgm:pt modelId="{FA31AA96-00DA-48EB-AE7F-BFA060F3FCCA}" type="pres">
      <dgm:prSet presAssocID="{B3CB1DDA-B610-4256-BE21-8AF9F41ABD08}" presName="bgRect" presStyleLbl="alignNode1" presStyleIdx="3" presStyleCnt="5"/>
      <dgm:spPr/>
    </dgm:pt>
    <dgm:pt modelId="{A5F89112-9546-4C9A-900F-775C74725C76}" type="pres">
      <dgm:prSet presAssocID="{C78CC56F-19E8-4A0A-8204-CB7B63635B8B}" presName="sibTransNodeRect" presStyleLbl="alignNode1" presStyleIdx="3" presStyleCnt="5">
        <dgm:presLayoutVars>
          <dgm:chMax val="0"/>
          <dgm:bulletEnabled val="1"/>
        </dgm:presLayoutVars>
      </dgm:prSet>
      <dgm:spPr/>
    </dgm:pt>
    <dgm:pt modelId="{0FF8B793-133D-432A-822D-6E285B8971FD}" type="pres">
      <dgm:prSet presAssocID="{B3CB1DDA-B610-4256-BE21-8AF9F41ABD08}" presName="nodeRect" presStyleLbl="alignNode1" presStyleIdx="3" presStyleCnt="5">
        <dgm:presLayoutVars>
          <dgm:bulletEnabled val="1"/>
        </dgm:presLayoutVars>
      </dgm:prSet>
      <dgm:spPr/>
    </dgm:pt>
    <dgm:pt modelId="{5C69A0A0-1624-4FFF-BE78-9C71187C5DA9}" type="pres">
      <dgm:prSet presAssocID="{C78CC56F-19E8-4A0A-8204-CB7B63635B8B}" presName="sibTrans" presStyleCnt="0"/>
      <dgm:spPr/>
    </dgm:pt>
    <dgm:pt modelId="{9F87E273-7E8B-42A7-99FA-23AEB41A8E5C}" type="pres">
      <dgm:prSet presAssocID="{A4E0950B-C092-4629-903E-610C7430F945}" presName="compositeNode" presStyleCnt="0">
        <dgm:presLayoutVars>
          <dgm:bulletEnabled val="1"/>
        </dgm:presLayoutVars>
      </dgm:prSet>
      <dgm:spPr/>
    </dgm:pt>
    <dgm:pt modelId="{AFA8721C-731C-4CFB-BF90-B6AEA2D0C94D}" type="pres">
      <dgm:prSet presAssocID="{A4E0950B-C092-4629-903E-610C7430F945}" presName="bgRect" presStyleLbl="alignNode1" presStyleIdx="4" presStyleCnt="5"/>
      <dgm:spPr/>
    </dgm:pt>
    <dgm:pt modelId="{C9630CAC-3F27-4AEC-88E8-42AC7DAD8A2B}" type="pres">
      <dgm:prSet presAssocID="{C39962F2-8889-4AE3-B09A-000CEA374625}" presName="sibTransNodeRect" presStyleLbl="alignNode1" presStyleIdx="4" presStyleCnt="5">
        <dgm:presLayoutVars>
          <dgm:chMax val="0"/>
          <dgm:bulletEnabled val="1"/>
        </dgm:presLayoutVars>
      </dgm:prSet>
      <dgm:spPr/>
    </dgm:pt>
    <dgm:pt modelId="{6D272014-179E-458E-86FE-D6089B1120BA}" type="pres">
      <dgm:prSet presAssocID="{A4E0950B-C092-4629-903E-610C7430F945}" presName="nodeRect" presStyleLbl="alignNode1" presStyleIdx="4" presStyleCnt="5">
        <dgm:presLayoutVars>
          <dgm:bulletEnabled val="1"/>
        </dgm:presLayoutVars>
      </dgm:prSet>
      <dgm:spPr/>
    </dgm:pt>
  </dgm:ptLst>
  <dgm:cxnLst>
    <dgm:cxn modelId="{5750FC00-73D0-4021-83AE-3CECA4123EA1}" srcId="{2E73C552-9E2A-4743-89DB-72E6B158B409}" destId="{40E8822D-60C7-403A-8F94-FF05FC27CB9D}" srcOrd="1" destOrd="0" parTransId="{202703D0-D181-4484-8BC3-3453F190F3AA}" sibTransId="{4F958FFC-07F7-4F0F-B5EE-0A8199BD36A1}"/>
    <dgm:cxn modelId="{55C5D103-8257-4D56-A5E6-23F677B6CAF2}" type="presOf" srcId="{4F958FFC-07F7-4F0F-B5EE-0A8199BD36A1}" destId="{9971D9AB-52E4-4A88-8B8C-8EF0B7935725}" srcOrd="0" destOrd="0" presId="urn:microsoft.com/office/officeart/2016/7/layout/LinearBlockProcessNumbered"/>
    <dgm:cxn modelId="{78FF5809-D5C3-4D06-B131-A6E0E54E8596}" srcId="{2E73C552-9E2A-4743-89DB-72E6B158B409}" destId="{6FAD9BE8-CCFA-4508-A518-45B59C180D46}" srcOrd="0" destOrd="0" parTransId="{0A0E2988-8C19-41E0-A356-E0576382C88D}" sibTransId="{133C781A-9A9B-4AFD-B2C3-EEFE7273807B}"/>
    <dgm:cxn modelId="{61D23110-964E-480A-A56D-59AADA0D3C55}" type="presOf" srcId="{A4E0950B-C092-4629-903E-610C7430F945}" destId="{AFA8721C-731C-4CFB-BF90-B6AEA2D0C94D}" srcOrd="0" destOrd="0" presId="urn:microsoft.com/office/officeart/2016/7/layout/LinearBlockProcessNumbered"/>
    <dgm:cxn modelId="{41C49118-D59C-45D8-B538-C8FBEC9DE93E}" type="presOf" srcId="{B3CB1DDA-B610-4256-BE21-8AF9F41ABD08}" destId="{FA31AA96-00DA-48EB-AE7F-BFA060F3FCCA}" srcOrd="0" destOrd="0" presId="urn:microsoft.com/office/officeart/2016/7/layout/LinearBlockProcessNumbered"/>
    <dgm:cxn modelId="{D86D7A1C-76A6-4C5A-B63E-80972E734ABA}" type="presOf" srcId="{B3CB1DDA-B610-4256-BE21-8AF9F41ABD08}" destId="{0FF8B793-133D-432A-822D-6E285B8971FD}" srcOrd="1" destOrd="0" presId="urn:microsoft.com/office/officeart/2016/7/layout/LinearBlockProcessNumbered"/>
    <dgm:cxn modelId="{8B32D01D-48CB-4357-8755-EEDDC1235596}" type="presOf" srcId="{6FAD9BE8-CCFA-4508-A518-45B59C180D46}" destId="{2F8C8274-FB9B-4143-9981-87DB09C54DDF}" srcOrd="0" destOrd="0" presId="urn:microsoft.com/office/officeart/2016/7/layout/LinearBlockProcessNumbered"/>
    <dgm:cxn modelId="{2009E736-1D4C-4B9B-A17A-C532FC49A50A}" srcId="{2E73C552-9E2A-4743-89DB-72E6B158B409}" destId="{3CD50D75-8A0A-438F-A70D-70EBF48DB545}" srcOrd="2" destOrd="0" parTransId="{1D2B2631-EBC7-4DA2-B0DB-75C6D7834858}" sibTransId="{B87829C0-2109-4374-B73C-77ED179B6F8D}"/>
    <dgm:cxn modelId="{27016564-C1B3-4AD6-AFFB-41712A3FD6F4}" type="presOf" srcId="{133C781A-9A9B-4AFD-B2C3-EEFE7273807B}" destId="{23FA37DE-4E2B-4F01-A34F-7B933852CC70}" srcOrd="0" destOrd="0" presId="urn:microsoft.com/office/officeart/2016/7/layout/LinearBlockProcessNumbered"/>
    <dgm:cxn modelId="{55561B67-8B19-4ED8-BD93-C11E3F4316D3}" type="presOf" srcId="{C39962F2-8889-4AE3-B09A-000CEA374625}" destId="{C9630CAC-3F27-4AEC-88E8-42AC7DAD8A2B}" srcOrd="0" destOrd="0" presId="urn:microsoft.com/office/officeart/2016/7/layout/LinearBlockProcessNumbered"/>
    <dgm:cxn modelId="{2788CC4F-A161-4BF0-AF2D-B2F68D0213F6}" type="presOf" srcId="{40E8822D-60C7-403A-8F94-FF05FC27CB9D}" destId="{F485F2EC-8E3D-4936-BFB6-4D116B986C23}" srcOrd="0" destOrd="0" presId="urn:microsoft.com/office/officeart/2016/7/layout/LinearBlockProcessNumbered"/>
    <dgm:cxn modelId="{7184B950-0805-485A-96B2-E58AEEA9DBBC}" srcId="{2E73C552-9E2A-4743-89DB-72E6B158B409}" destId="{A4E0950B-C092-4629-903E-610C7430F945}" srcOrd="4" destOrd="0" parTransId="{9D21D4C5-C7F8-4C37-B0A9-C77A319894B3}" sibTransId="{C39962F2-8889-4AE3-B09A-000CEA374625}"/>
    <dgm:cxn modelId="{FD1D2155-6E8B-481D-969E-4C26743B2F8F}" srcId="{2E73C552-9E2A-4743-89DB-72E6B158B409}" destId="{B3CB1DDA-B610-4256-BE21-8AF9F41ABD08}" srcOrd="3" destOrd="0" parTransId="{2A3AE22C-051B-4D5E-8798-064F9AF4EB36}" sibTransId="{C78CC56F-19E8-4A0A-8204-CB7B63635B8B}"/>
    <dgm:cxn modelId="{51685F5A-723D-42A5-8D57-746273FED7DC}" type="presOf" srcId="{6FAD9BE8-CCFA-4508-A518-45B59C180D46}" destId="{A78BCAC2-CF38-4547-B15B-EACB84A83967}" srcOrd="1" destOrd="0" presId="urn:microsoft.com/office/officeart/2016/7/layout/LinearBlockProcessNumbered"/>
    <dgm:cxn modelId="{CE159B7E-18B6-4293-A709-F6F128C77D8E}" type="presOf" srcId="{2E73C552-9E2A-4743-89DB-72E6B158B409}" destId="{A0D40C63-ED78-4988-B130-17A4664E3E01}" srcOrd="0" destOrd="0" presId="urn:microsoft.com/office/officeart/2016/7/layout/LinearBlockProcessNumbered"/>
    <dgm:cxn modelId="{A433EB80-A211-425D-B08D-8508803B8CCA}" type="presOf" srcId="{3CD50D75-8A0A-438F-A70D-70EBF48DB545}" destId="{7DB4B70B-B645-456D-BD11-6596E4E737D1}" srcOrd="0" destOrd="0" presId="urn:microsoft.com/office/officeart/2016/7/layout/LinearBlockProcessNumbered"/>
    <dgm:cxn modelId="{16568D87-B947-44DA-9F87-CF0F384F3BAE}" type="presOf" srcId="{40E8822D-60C7-403A-8F94-FF05FC27CB9D}" destId="{256701F2-8FDD-490D-AF4F-FF8ED82B8A32}" srcOrd="1" destOrd="0" presId="urn:microsoft.com/office/officeart/2016/7/layout/LinearBlockProcessNumbered"/>
    <dgm:cxn modelId="{0E123B9E-16EA-47B7-99B0-D37C5D8306E6}" type="presOf" srcId="{C78CC56F-19E8-4A0A-8204-CB7B63635B8B}" destId="{A5F89112-9546-4C9A-900F-775C74725C76}" srcOrd="0" destOrd="0" presId="urn:microsoft.com/office/officeart/2016/7/layout/LinearBlockProcessNumbered"/>
    <dgm:cxn modelId="{354494A1-7BDC-4160-BE94-B81D71215CFA}" type="presOf" srcId="{A4E0950B-C092-4629-903E-610C7430F945}" destId="{6D272014-179E-458E-86FE-D6089B1120BA}" srcOrd="1" destOrd="0" presId="urn:microsoft.com/office/officeart/2016/7/layout/LinearBlockProcessNumbered"/>
    <dgm:cxn modelId="{5799E2C9-5E9C-4BD0-B119-C00D2037F361}" type="presOf" srcId="{B87829C0-2109-4374-B73C-77ED179B6F8D}" destId="{2EE992DE-4AD1-4371-98A2-C1C23E8E46B6}" srcOrd="0" destOrd="0" presId="urn:microsoft.com/office/officeart/2016/7/layout/LinearBlockProcessNumbered"/>
    <dgm:cxn modelId="{352AA7D4-4DF9-4874-8F1F-E942F64319F1}" type="presOf" srcId="{3CD50D75-8A0A-438F-A70D-70EBF48DB545}" destId="{85E85170-F872-4950-B206-9664D28CDEA3}" srcOrd="1" destOrd="0" presId="urn:microsoft.com/office/officeart/2016/7/layout/LinearBlockProcessNumbered"/>
    <dgm:cxn modelId="{FE3BA731-0FF8-4D02-B2B9-B5B5E25DFF10}" type="presParOf" srcId="{A0D40C63-ED78-4988-B130-17A4664E3E01}" destId="{C2CBB1FF-E630-458F-A72F-E7CD414F4786}" srcOrd="0" destOrd="0" presId="urn:microsoft.com/office/officeart/2016/7/layout/LinearBlockProcessNumbered"/>
    <dgm:cxn modelId="{BF256A29-FB3C-4B77-87C4-1D71119456EF}" type="presParOf" srcId="{C2CBB1FF-E630-458F-A72F-E7CD414F4786}" destId="{2F8C8274-FB9B-4143-9981-87DB09C54DDF}" srcOrd="0" destOrd="0" presId="urn:microsoft.com/office/officeart/2016/7/layout/LinearBlockProcessNumbered"/>
    <dgm:cxn modelId="{6EF542A4-11B2-41F8-9262-FF2FBC30B967}" type="presParOf" srcId="{C2CBB1FF-E630-458F-A72F-E7CD414F4786}" destId="{23FA37DE-4E2B-4F01-A34F-7B933852CC70}" srcOrd="1" destOrd="0" presId="urn:microsoft.com/office/officeart/2016/7/layout/LinearBlockProcessNumbered"/>
    <dgm:cxn modelId="{98CB9C01-1759-436A-A4B9-45F7E0AB3EF8}" type="presParOf" srcId="{C2CBB1FF-E630-458F-A72F-E7CD414F4786}" destId="{A78BCAC2-CF38-4547-B15B-EACB84A83967}" srcOrd="2" destOrd="0" presId="urn:microsoft.com/office/officeart/2016/7/layout/LinearBlockProcessNumbered"/>
    <dgm:cxn modelId="{6B891EEC-686A-464A-9674-29A5212CECD2}" type="presParOf" srcId="{A0D40C63-ED78-4988-B130-17A4664E3E01}" destId="{4944EC4E-9CE3-4431-AF42-9982BC91EAB9}" srcOrd="1" destOrd="0" presId="urn:microsoft.com/office/officeart/2016/7/layout/LinearBlockProcessNumbered"/>
    <dgm:cxn modelId="{6FEF74AB-3D35-41DE-89ED-E06B9AE14439}" type="presParOf" srcId="{A0D40C63-ED78-4988-B130-17A4664E3E01}" destId="{FF35FD40-0A43-4FF3-B3D7-0ECD701E308C}" srcOrd="2" destOrd="0" presId="urn:microsoft.com/office/officeart/2016/7/layout/LinearBlockProcessNumbered"/>
    <dgm:cxn modelId="{9BCBB39C-1FE5-4630-84C6-81CAFDB0C65F}" type="presParOf" srcId="{FF35FD40-0A43-4FF3-B3D7-0ECD701E308C}" destId="{F485F2EC-8E3D-4936-BFB6-4D116B986C23}" srcOrd="0" destOrd="0" presId="urn:microsoft.com/office/officeart/2016/7/layout/LinearBlockProcessNumbered"/>
    <dgm:cxn modelId="{9BF75808-538B-4222-A1C4-AEDC1B439E97}" type="presParOf" srcId="{FF35FD40-0A43-4FF3-B3D7-0ECD701E308C}" destId="{9971D9AB-52E4-4A88-8B8C-8EF0B7935725}" srcOrd="1" destOrd="0" presId="urn:microsoft.com/office/officeart/2016/7/layout/LinearBlockProcessNumbered"/>
    <dgm:cxn modelId="{0B9C92C6-CF0B-46F1-A155-7E4CDFF6A56E}" type="presParOf" srcId="{FF35FD40-0A43-4FF3-B3D7-0ECD701E308C}" destId="{256701F2-8FDD-490D-AF4F-FF8ED82B8A32}" srcOrd="2" destOrd="0" presId="urn:microsoft.com/office/officeart/2016/7/layout/LinearBlockProcessNumbered"/>
    <dgm:cxn modelId="{901E43A1-8E4C-4291-83E8-55569CFD83C5}" type="presParOf" srcId="{A0D40C63-ED78-4988-B130-17A4664E3E01}" destId="{41F7C7D0-948E-4A5C-9509-FFC89A787CA3}" srcOrd="3" destOrd="0" presId="urn:microsoft.com/office/officeart/2016/7/layout/LinearBlockProcessNumbered"/>
    <dgm:cxn modelId="{F6CA0D62-AE00-41AC-BCCD-9C71D43E53C7}" type="presParOf" srcId="{A0D40C63-ED78-4988-B130-17A4664E3E01}" destId="{99AA7637-C93C-41EC-9526-0FFB39D8769E}" srcOrd="4" destOrd="0" presId="urn:microsoft.com/office/officeart/2016/7/layout/LinearBlockProcessNumbered"/>
    <dgm:cxn modelId="{4EBCC993-68D3-4EFF-8FFA-7510C2B51584}" type="presParOf" srcId="{99AA7637-C93C-41EC-9526-0FFB39D8769E}" destId="{7DB4B70B-B645-456D-BD11-6596E4E737D1}" srcOrd="0" destOrd="0" presId="urn:microsoft.com/office/officeart/2016/7/layout/LinearBlockProcessNumbered"/>
    <dgm:cxn modelId="{914624DA-2C8C-4B68-9689-FE85495A7DBD}" type="presParOf" srcId="{99AA7637-C93C-41EC-9526-0FFB39D8769E}" destId="{2EE992DE-4AD1-4371-98A2-C1C23E8E46B6}" srcOrd="1" destOrd="0" presId="urn:microsoft.com/office/officeart/2016/7/layout/LinearBlockProcessNumbered"/>
    <dgm:cxn modelId="{2FB8E9FC-6D55-4E4E-9FD6-926A6306C488}" type="presParOf" srcId="{99AA7637-C93C-41EC-9526-0FFB39D8769E}" destId="{85E85170-F872-4950-B206-9664D28CDEA3}" srcOrd="2" destOrd="0" presId="urn:microsoft.com/office/officeart/2016/7/layout/LinearBlockProcessNumbered"/>
    <dgm:cxn modelId="{38D77289-8014-4C88-AACB-8BA15FE39A50}" type="presParOf" srcId="{A0D40C63-ED78-4988-B130-17A4664E3E01}" destId="{2240BB12-C8C4-4B2D-8474-2ACE1A7139FE}" srcOrd="5" destOrd="0" presId="urn:microsoft.com/office/officeart/2016/7/layout/LinearBlockProcessNumbered"/>
    <dgm:cxn modelId="{56E86B10-D520-4BE0-93E2-04C011DAEF78}" type="presParOf" srcId="{A0D40C63-ED78-4988-B130-17A4664E3E01}" destId="{7A1845DB-319B-4DDD-9603-893D7AA644C3}" srcOrd="6" destOrd="0" presId="urn:microsoft.com/office/officeart/2016/7/layout/LinearBlockProcessNumbered"/>
    <dgm:cxn modelId="{F8BF8BD8-0E68-4D22-B981-A3AAACB65E71}" type="presParOf" srcId="{7A1845DB-319B-4DDD-9603-893D7AA644C3}" destId="{FA31AA96-00DA-48EB-AE7F-BFA060F3FCCA}" srcOrd="0" destOrd="0" presId="urn:microsoft.com/office/officeart/2016/7/layout/LinearBlockProcessNumbered"/>
    <dgm:cxn modelId="{AE990A41-3684-480C-A1A9-0FBC89AF2984}" type="presParOf" srcId="{7A1845DB-319B-4DDD-9603-893D7AA644C3}" destId="{A5F89112-9546-4C9A-900F-775C74725C76}" srcOrd="1" destOrd="0" presId="urn:microsoft.com/office/officeart/2016/7/layout/LinearBlockProcessNumbered"/>
    <dgm:cxn modelId="{739535E2-BBD0-4D00-9D8B-8E3E3B8B25CF}" type="presParOf" srcId="{7A1845DB-319B-4DDD-9603-893D7AA644C3}" destId="{0FF8B793-133D-432A-822D-6E285B8971FD}" srcOrd="2" destOrd="0" presId="urn:microsoft.com/office/officeart/2016/7/layout/LinearBlockProcessNumbered"/>
    <dgm:cxn modelId="{8D4C7938-384A-4C10-868E-336F92FA35CF}" type="presParOf" srcId="{A0D40C63-ED78-4988-B130-17A4664E3E01}" destId="{5C69A0A0-1624-4FFF-BE78-9C71187C5DA9}" srcOrd="7" destOrd="0" presId="urn:microsoft.com/office/officeart/2016/7/layout/LinearBlockProcessNumbered"/>
    <dgm:cxn modelId="{0CDBFF05-EA0D-42CE-B84C-6538DFD16EBC}" type="presParOf" srcId="{A0D40C63-ED78-4988-B130-17A4664E3E01}" destId="{9F87E273-7E8B-42A7-99FA-23AEB41A8E5C}" srcOrd="8" destOrd="0" presId="urn:microsoft.com/office/officeart/2016/7/layout/LinearBlockProcessNumbered"/>
    <dgm:cxn modelId="{87F3971F-8565-4C6D-95A3-60C7A49CEEB0}" type="presParOf" srcId="{9F87E273-7E8B-42A7-99FA-23AEB41A8E5C}" destId="{AFA8721C-731C-4CFB-BF90-B6AEA2D0C94D}" srcOrd="0" destOrd="0" presId="urn:microsoft.com/office/officeart/2016/7/layout/LinearBlockProcessNumbered"/>
    <dgm:cxn modelId="{324C89FE-9B98-4702-8FF2-39479581FB4D}" type="presParOf" srcId="{9F87E273-7E8B-42A7-99FA-23AEB41A8E5C}" destId="{C9630CAC-3F27-4AEC-88E8-42AC7DAD8A2B}" srcOrd="1" destOrd="0" presId="urn:microsoft.com/office/officeart/2016/7/layout/LinearBlockProcessNumbered"/>
    <dgm:cxn modelId="{C372FB8E-6658-4183-A994-E336E9E0EAF3}" type="presParOf" srcId="{9F87E273-7E8B-42A7-99FA-23AEB41A8E5C}" destId="{6D272014-179E-458E-86FE-D6089B1120BA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CCEF68-24DF-4FE4-B71F-F3B298EEC013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D420BD2-3405-48BD-8852-3616E88C3D67}">
      <dgm:prSet/>
      <dgm:spPr/>
      <dgm:t>
        <a:bodyPr/>
        <a:lstStyle/>
        <a:p>
          <a:r>
            <a:rPr lang="en-US" dirty="0"/>
            <a:t>Avoid</a:t>
          </a:r>
        </a:p>
      </dgm:t>
    </dgm:pt>
    <dgm:pt modelId="{9516D461-1158-47C5-ACB6-494C930D0386}" type="parTrans" cxnId="{28AA1AE6-2217-494B-BB4C-53CD4D9A0600}">
      <dgm:prSet/>
      <dgm:spPr/>
      <dgm:t>
        <a:bodyPr/>
        <a:lstStyle/>
        <a:p>
          <a:endParaRPr lang="en-US"/>
        </a:p>
      </dgm:t>
    </dgm:pt>
    <dgm:pt modelId="{B943292A-8018-4222-82CC-68FDBA8988EB}" type="sibTrans" cxnId="{28AA1AE6-2217-494B-BB4C-53CD4D9A0600}">
      <dgm:prSet/>
      <dgm:spPr/>
      <dgm:t>
        <a:bodyPr/>
        <a:lstStyle/>
        <a:p>
          <a:endParaRPr lang="en-US"/>
        </a:p>
      </dgm:t>
    </dgm:pt>
    <dgm:pt modelId="{95F55588-9E72-4269-AE14-F9645EB0511B}">
      <dgm:prSet/>
      <dgm:spPr/>
      <dgm:t>
        <a:bodyPr/>
        <a:lstStyle/>
        <a:p>
          <a:r>
            <a:rPr lang="en-US"/>
            <a:t>Avoid asking for help when you can take care of the need or want yourself</a:t>
          </a:r>
        </a:p>
      </dgm:t>
    </dgm:pt>
    <dgm:pt modelId="{18FF9F42-D6B4-4BBB-9B0F-957EABC5B301}" type="parTrans" cxnId="{D09F83F9-DB4D-4544-9C88-9A6F2F0B4984}">
      <dgm:prSet/>
      <dgm:spPr/>
      <dgm:t>
        <a:bodyPr/>
        <a:lstStyle/>
        <a:p>
          <a:endParaRPr lang="en-US"/>
        </a:p>
      </dgm:t>
    </dgm:pt>
    <dgm:pt modelId="{7BF82625-BE3D-4AE6-89FD-5BCAFD8488E8}" type="sibTrans" cxnId="{D09F83F9-DB4D-4544-9C88-9A6F2F0B4984}">
      <dgm:prSet/>
      <dgm:spPr/>
      <dgm:t>
        <a:bodyPr/>
        <a:lstStyle/>
        <a:p>
          <a:endParaRPr lang="en-US"/>
        </a:p>
      </dgm:t>
    </dgm:pt>
    <dgm:pt modelId="{C64FEE35-B484-4E62-A5C8-3385215BEE6C}">
      <dgm:prSet/>
      <dgm:spPr/>
      <dgm:t>
        <a:bodyPr/>
        <a:lstStyle/>
        <a:p>
          <a:r>
            <a:rPr lang="en-US"/>
            <a:t>Helps you avoid being too dependent</a:t>
          </a:r>
        </a:p>
      </dgm:t>
    </dgm:pt>
    <dgm:pt modelId="{2AAA5157-6734-4B20-B22B-40A0E4552042}" type="parTrans" cxnId="{94828B07-F4CC-410D-B791-17E7AC66FFD4}">
      <dgm:prSet/>
      <dgm:spPr/>
      <dgm:t>
        <a:bodyPr/>
        <a:lstStyle/>
        <a:p>
          <a:endParaRPr lang="en-US"/>
        </a:p>
      </dgm:t>
    </dgm:pt>
    <dgm:pt modelId="{AEE105D4-D4E9-43D2-A25C-2338911409B5}" type="sibTrans" cxnId="{94828B07-F4CC-410D-B791-17E7AC66FFD4}">
      <dgm:prSet/>
      <dgm:spPr/>
      <dgm:t>
        <a:bodyPr/>
        <a:lstStyle/>
        <a:p>
          <a:endParaRPr lang="en-US"/>
        </a:p>
      </dgm:t>
    </dgm:pt>
    <dgm:pt modelId="{A509E40D-E44D-4FB3-A5EF-75E750D8EB6B}">
      <dgm:prSet/>
      <dgm:spPr/>
      <dgm:t>
        <a:bodyPr/>
        <a:lstStyle/>
        <a:p>
          <a:r>
            <a:rPr lang="en-US" dirty="0"/>
            <a:t>Decline</a:t>
          </a:r>
        </a:p>
      </dgm:t>
    </dgm:pt>
    <dgm:pt modelId="{B01C3E15-0E8F-4A28-959E-472851F7A760}" type="parTrans" cxnId="{6BDAC31E-18C4-4A45-A3A2-3A28BCFBB894}">
      <dgm:prSet/>
      <dgm:spPr/>
      <dgm:t>
        <a:bodyPr/>
        <a:lstStyle/>
        <a:p>
          <a:endParaRPr lang="en-US"/>
        </a:p>
      </dgm:t>
    </dgm:pt>
    <dgm:pt modelId="{2E277D6F-872B-4342-B563-360687DA833D}" type="sibTrans" cxnId="{6BDAC31E-18C4-4A45-A3A2-3A28BCFBB894}">
      <dgm:prSet/>
      <dgm:spPr/>
      <dgm:t>
        <a:bodyPr/>
        <a:lstStyle/>
        <a:p>
          <a:endParaRPr lang="en-US"/>
        </a:p>
      </dgm:t>
    </dgm:pt>
    <dgm:pt modelId="{52065CE4-0933-4E02-B5A1-933D7491F5A2}">
      <dgm:prSet/>
      <dgm:spPr/>
      <dgm:t>
        <a:bodyPr/>
        <a:lstStyle/>
        <a:p>
          <a:r>
            <a:rPr lang="en-US"/>
            <a:t>Decline helping by saying “no” if you think you are going to end up feeling resentful</a:t>
          </a:r>
        </a:p>
      </dgm:t>
    </dgm:pt>
    <dgm:pt modelId="{54FEF36D-6200-449B-A992-50C2898B130C}" type="parTrans" cxnId="{8A887240-A799-4848-92E5-D2408F4AC38F}">
      <dgm:prSet/>
      <dgm:spPr/>
      <dgm:t>
        <a:bodyPr/>
        <a:lstStyle/>
        <a:p>
          <a:endParaRPr lang="en-US"/>
        </a:p>
      </dgm:t>
    </dgm:pt>
    <dgm:pt modelId="{9D3658A2-26A7-40C9-869A-03F64BA748F3}" type="sibTrans" cxnId="{8A887240-A799-4848-92E5-D2408F4AC38F}">
      <dgm:prSet/>
      <dgm:spPr/>
      <dgm:t>
        <a:bodyPr/>
        <a:lstStyle/>
        <a:p>
          <a:endParaRPr lang="en-US"/>
        </a:p>
      </dgm:t>
    </dgm:pt>
    <dgm:pt modelId="{A971C466-2778-4D50-B18D-C0C33680E91B}">
      <dgm:prSet/>
      <dgm:spPr/>
      <dgm:t>
        <a:bodyPr/>
        <a:lstStyle/>
        <a:p>
          <a:r>
            <a:rPr lang="en-US"/>
            <a:t>Helps you avoid overextending yourself</a:t>
          </a:r>
        </a:p>
      </dgm:t>
    </dgm:pt>
    <dgm:pt modelId="{C3CA9156-9611-4839-9EF8-8FE5FEEAFEFD}" type="parTrans" cxnId="{EB0BD0E1-F0FC-48DF-9768-E81C864D8276}">
      <dgm:prSet/>
      <dgm:spPr/>
      <dgm:t>
        <a:bodyPr/>
        <a:lstStyle/>
        <a:p>
          <a:endParaRPr lang="en-US"/>
        </a:p>
      </dgm:t>
    </dgm:pt>
    <dgm:pt modelId="{3E94F3FA-7B2F-4BFE-913C-AEA9F0821FE3}" type="sibTrans" cxnId="{EB0BD0E1-F0FC-48DF-9768-E81C864D8276}">
      <dgm:prSet/>
      <dgm:spPr/>
      <dgm:t>
        <a:bodyPr/>
        <a:lstStyle/>
        <a:p>
          <a:endParaRPr lang="en-US"/>
        </a:p>
      </dgm:t>
    </dgm:pt>
    <dgm:pt modelId="{D10ADA7A-AAF4-4B09-B21C-1027C5A1ADE4}">
      <dgm:prSet/>
      <dgm:spPr/>
      <dgm:t>
        <a:bodyPr/>
        <a:lstStyle/>
        <a:p>
          <a:r>
            <a:rPr lang="en-US" dirty="0"/>
            <a:t>Decline</a:t>
          </a:r>
        </a:p>
      </dgm:t>
    </dgm:pt>
    <dgm:pt modelId="{9644B4B8-3390-401A-81F7-11E905284BCB}" type="parTrans" cxnId="{85A04881-8D11-447B-994A-197B33A2FAB6}">
      <dgm:prSet/>
      <dgm:spPr/>
      <dgm:t>
        <a:bodyPr/>
        <a:lstStyle/>
        <a:p>
          <a:endParaRPr lang="en-US"/>
        </a:p>
      </dgm:t>
    </dgm:pt>
    <dgm:pt modelId="{55263F2A-3F3E-4381-B7D3-DED32237A6DE}" type="sibTrans" cxnId="{85A04881-8D11-447B-994A-197B33A2FAB6}">
      <dgm:prSet/>
      <dgm:spPr/>
      <dgm:t>
        <a:bodyPr/>
        <a:lstStyle/>
        <a:p>
          <a:endParaRPr lang="en-US"/>
        </a:p>
      </dgm:t>
    </dgm:pt>
    <dgm:pt modelId="{BB146519-8575-4BC1-840E-06A88A06BD86}">
      <dgm:prSet/>
      <dgm:spPr/>
      <dgm:t>
        <a:bodyPr/>
        <a:lstStyle/>
        <a:p>
          <a:r>
            <a:rPr lang="en-US"/>
            <a:t>Decline helping if you will enable the person asking for help</a:t>
          </a:r>
        </a:p>
      </dgm:t>
    </dgm:pt>
    <dgm:pt modelId="{9077C6F3-23F9-48FF-8847-428021119428}" type="parTrans" cxnId="{0B716FDA-6B8F-48CF-8C9F-31E79E95927B}">
      <dgm:prSet/>
      <dgm:spPr/>
      <dgm:t>
        <a:bodyPr/>
        <a:lstStyle/>
        <a:p>
          <a:endParaRPr lang="en-US"/>
        </a:p>
      </dgm:t>
    </dgm:pt>
    <dgm:pt modelId="{8A78CDFE-1149-40C8-AB7C-67F290981FF2}" type="sibTrans" cxnId="{0B716FDA-6B8F-48CF-8C9F-31E79E95927B}">
      <dgm:prSet/>
      <dgm:spPr/>
      <dgm:t>
        <a:bodyPr/>
        <a:lstStyle/>
        <a:p>
          <a:endParaRPr lang="en-US"/>
        </a:p>
      </dgm:t>
    </dgm:pt>
    <dgm:pt modelId="{9FD738DC-1167-4AF0-A3D3-7FF09E598DC1}">
      <dgm:prSet/>
      <dgm:spPr/>
      <dgm:t>
        <a:bodyPr/>
        <a:lstStyle/>
        <a:p>
          <a:r>
            <a:rPr lang="en-US"/>
            <a:t>Helps the other person avoid becoming too dependent or staying small</a:t>
          </a:r>
        </a:p>
      </dgm:t>
    </dgm:pt>
    <dgm:pt modelId="{D295E1B2-D203-451B-99C1-C46B621A2911}" type="parTrans" cxnId="{1206D6EC-3689-484E-9F9B-EFE9272B512D}">
      <dgm:prSet/>
      <dgm:spPr/>
      <dgm:t>
        <a:bodyPr/>
        <a:lstStyle/>
        <a:p>
          <a:endParaRPr lang="en-US"/>
        </a:p>
      </dgm:t>
    </dgm:pt>
    <dgm:pt modelId="{43AD0808-173B-425B-9A60-B30E3266B204}" type="sibTrans" cxnId="{1206D6EC-3689-484E-9F9B-EFE9272B512D}">
      <dgm:prSet/>
      <dgm:spPr/>
      <dgm:t>
        <a:bodyPr/>
        <a:lstStyle/>
        <a:p>
          <a:endParaRPr lang="en-US"/>
        </a:p>
      </dgm:t>
    </dgm:pt>
    <dgm:pt modelId="{E10FE03F-ADA7-4F87-97F1-B2B974FD8142}" type="pres">
      <dgm:prSet presAssocID="{9BCCEF68-24DF-4FE4-B71F-F3B298EEC013}" presName="Name0" presStyleCnt="0">
        <dgm:presLayoutVars>
          <dgm:dir/>
          <dgm:animLvl val="lvl"/>
          <dgm:resizeHandles val="exact"/>
        </dgm:presLayoutVars>
      </dgm:prSet>
      <dgm:spPr/>
    </dgm:pt>
    <dgm:pt modelId="{49CCA3AB-D601-4E10-834B-DA96AD3A0E62}" type="pres">
      <dgm:prSet presAssocID="{D10ADA7A-AAF4-4B09-B21C-1027C5A1ADE4}" presName="boxAndChildren" presStyleCnt="0"/>
      <dgm:spPr/>
    </dgm:pt>
    <dgm:pt modelId="{CDC86D85-BC19-4D49-8D4B-9074E926BDDF}" type="pres">
      <dgm:prSet presAssocID="{D10ADA7A-AAF4-4B09-B21C-1027C5A1ADE4}" presName="parentTextBox" presStyleLbl="alignNode1" presStyleIdx="0" presStyleCnt="3"/>
      <dgm:spPr/>
    </dgm:pt>
    <dgm:pt modelId="{F5ED591A-AB27-43C8-A98B-4E72C8C76E1A}" type="pres">
      <dgm:prSet presAssocID="{D10ADA7A-AAF4-4B09-B21C-1027C5A1ADE4}" presName="descendantBox" presStyleLbl="bgAccFollowNode1" presStyleIdx="0" presStyleCnt="3"/>
      <dgm:spPr/>
    </dgm:pt>
    <dgm:pt modelId="{F79AE4E2-68E4-46BD-AD8B-111BB0A36450}" type="pres">
      <dgm:prSet presAssocID="{2E277D6F-872B-4342-B563-360687DA833D}" presName="sp" presStyleCnt="0"/>
      <dgm:spPr/>
    </dgm:pt>
    <dgm:pt modelId="{98B1431E-DB7D-4F3B-B9A1-6D4F0ADBAE80}" type="pres">
      <dgm:prSet presAssocID="{A509E40D-E44D-4FB3-A5EF-75E750D8EB6B}" presName="arrowAndChildren" presStyleCnt="0"/>
      <dgm:spPr/>
    </dgm:pt>
    <dgm:pt modelId="{CE79D5E1-32EA-402E-9E2B-BC34F3695594}" type="pres">
      <dgm:prSet presAssocID="{A509E40D-E44D-4FB3-A5EF-75E750D8EB6B}" presName="parentTextArrow" presStyleLbl="node1" presStyleIdx="0" presStyleCnt="0"/>
      <dgm:spPr/>
    </dgm:pt>
    <dgm:pt modelId="{6AC4C283-F515-446D-83A5-41368552F92D}" type="pres">
      <dgm:prSet presAssocID="{A509E40D-E44D-4FB3-A5EF-75E750D8EB6B}" presName="arrow" presStyleLbl="alignNode1" presStyleIdx="1" presStyleCnt="3"/>
      <dgm:spPr/>
    </dgm:pt>
    <dgm:pt modelId="{49C935BF-890D-4A05-95CB-2377E4A16C5A}" type="pres">
      <dgm:prSet presAssocID="{A509E40D-E44D-4FB3-A5EF-75E750D8EB6B}" presName="descendantArrow" presStyleLbl="bgAccFollowNode1" presStyleIdx="1" presStyleCnt="3"/>
      <dgm:spPr/>
    </dgm:pt>
    <dgm:pt modelId="{0C7C2675-AC67-405A-A074-5A7FCAD537BA}" type="pres">
      <dgm:prSet presAssocID="{B943292A-8018-4222-82CC-68FDBA8988EB}" presName="sp" presStyleCnt="0"/>
      <dgm:spPr/>
    </dgm:pt>
    <dgm:pt modelId="{8BAA1AD6-36BC-444D-ADEB-A59A675B6AC4}" type="pres">
      <dgm:prSet presAssocID="{0D420BD2-3405-48BD-8852-3616E88C3D67}" presName="arrowAndChildren" presStyleCnt="0"/>
      <dgm:spPr/>
    </dgm:pt>
    <dgm:pt modelId="{8063EA75-E94A-4532-BCF0-19F0316F9DD4}" type="pres">
      <dgm:prSet presAssocID="{0D420BD2-3405-48BD-8852-3616E88C3D67}" presName="parentTextArrow" presStyleLbl="node1" presStyleIdx="0" presStyleCnt="0"/>
      <dgm:spPr/>
    </dgm:pt>
    <dgm:pt modelId="{C8EC2841-B5F4-413D-9371-41EEAC8E6941}" type="pres">
      <dgm:prSet presAssocID="{0D420BD2-3405-48BD-8852-3616E88C3D67}" presName="arrow" presStyleLbl="alignNode1" presStyleIdx="2" presStyleCnt="3"/>
      <dgm:spPr/>
    </dgm:pt>
    <dgm:pt modelId="{C1B8D166-CB4A-4A4E-9B7C-EF9B13CD82AD}" type="pres">
      <dgm:prSet presAssocID="{0D420BD2-3405-48BD-8852-3616E88C3D67}" presName="descendantArrow" presStyleLbl="bgAccFollowNode1" presStyleIdx="2" presStyleCnt="3"/>
      <dgm:spPr/>
    </dgm:pt>
  </dgm:ptLst>
  <dgm:cxnLst>
    <dgm:cxn modelId="{91741A05-31C6-4D80-8F3D-E9BA6B420FE4}" type="presOf" srcId="{A509E40D-E44D-4FB3-A5EF-75E750D8EB6B}" destId="{6AC4C283-F515-446D-83A5-41368552F92D}" srcOrd="1" destOrd="0" presId="urn:microsoft.com/office/officeart/2016/7/layout/VerticalDownArrowProcess"/>
    <dgm:cxn modelId="{94828B07-F4CC-410D-B791-17E7AC66FFD4}" srcId="{95F55588-9E72-4269-AE14-F9645EB0511B}" destId="{C64FEE35-B484-4E62-A5C8-3385215BEE6C}" srcOrd="0" destOrd="0" parTransId="{2AAA5157-6734-4B20-B22B-40A0E4552042}" sibTransId="{AEE105D4-D4E9-43D2-A25C-2338911409B5}"/>
    <dgm:cxn modelId="{6BDAC31E-18C4-4A45-A3A2-3A28BCFBB894}" srcId="{9BCCEF68-24DF-4FE4-B71F-F3B298EEC013}" destId="{A509E40D-E44D-4FB3-A5EF-75E750D8EB6B}" srcOrd="1" destOrd="0" parTransId="{B01C3E15-0E8F-4A28-959E-472851F7A760}" sibTransId="{2E277D6F-872B-4342-B563-360687DA833D}"/>
    <dgm:cxn modelId="{125FFC31-87C4-43E0-A72E-2E6E69776AD9}" type="presOf" srcId="{52065CE4-0933-4E02-B5A1-933D7491F5A2}" destId="{49C935BF-890D-4A05-95CB-2377E4A16C5A}" srcOrd="0" destOrd="0" presId="urn:microsoft.com/office/officeart/2016/7/layout/VerticalDownArrowProcess"/>
    <dgm:cxn modelId="{673CE633-7104-434C-BE29-C66F36F76B41}" type="presOf" srcId="{BB146519-8575-4BC1-840E-06A88A06BD86}" destId="{F5ED591A-AB27-43C8-A98B-4E72C8C76E1A}" srcOrd="0" destOrd="0" presId="urn:microsoft.com/office/officeart/2016/7/layout/VerticalDownArrowProcess"/>
    <dgm:cxn modelId="{8A887240-A799-4848-92E5-D2408F4AC38F}" srcId="{A509E40D-E44D-4FB3-A5EF-75E750D8EB6B}" destId="{52065CE4-0933-4E02-B5A1-933D7491F5A2}" srcOrd="0" destOrd="0" parTransId="{54FEF36D-6200-449B-A992-50C2898B130C}" sibTransId="{9D3658A2-26A7-40C9-869A-03F64BA748F3}"/>
    <dgm:cxn modelId="{BC906E60-F2D4-4F0A-9CF9-5B15DE203DB7}" type="presOf" srcId="{9FD738DC-1167-4AF0-A3D3-7FF09E598DC1}" destId="{F5ED591A-AB27-43C8-A98B-4E72C8C76E1A}" srcOrd="0" destOrd="1" presId="urn:microsoft.com/office/officeart/2016/7/layout/VerticalDownArrowProcess"/>
    <dgm:cxn modelId="{B9522565-AF84-4DF2-8FD6-60CCF22B2DFA}" type="presOf" srcId="{9BCCEF68-24DF-4FE4-B71F-F3B298EEC013}" destId="{E10FE03F-ADA7-4F87-97F1-B2B974FD8142}" srcOrd="0" destOrd="0" presId="urn:microsoft.com/office/officeart/2016/7/layout/VerticalDownArrowProcess"/>
    <dgm:cxn modelId="{85A04881-8D11-447B-994A-197B33A2FAB6}" srcId="{9BCCEF68-24DF-4FE4-B71F-F3B298EEC013}" destId="{D10ADA7A-AAF4-4B09-B21C-1027C5A1ADE4}" srcOrd="2" destOrd="0" parTransId="{9644B4B8-3390-401A-81F7-11E905284BCB}" sibTransId="{55263F2A-3F3E-4381-B7D3-DED32237A6DE}"/>
    <dgm:cxn modelId="{0138B788-1936-417D-AC0E-365570F6C4DE}" type="presOf" srcId="{C64FEE35-B484-4E62-A5C8-3385215BEE6C}" destId="{C1B8D166-CB4A-4A4E-9B7C-EF9B13CD82AD}" srcOrd="0" destOrd="1" presId="urn:microsoft.com/office/officeart/2016/7/layout/VerticalDownArrowProcess"/>
    <dgm:cxn modelId="{2197B6A3-11E6-47A9-919D-2BA15ED151F1}" type="presOf" srcId="{0D420BD2-3405-48BD-8852-3616E88C3D67}" destId="{C8EC2841-B5F4-413D-9371-41EEAC8E6941}" srcOrd="1" destOrd="0" presId="urn:microsoft.com/office/officeart/2016/7/layout/VerticalDownArrowProcess"/>
    <dgm:cxn modelId="{767315A4-A1D8-4B95-8946-F1CF3BE6B8B0}" type="presOf" srcId="{95F55588-9E72-4269-AE14-F9645EB0511B}" destId="{C1B8D166-CB4A-4A4E-9B7C-EF9B13CD82AD}" srcOrd="0" destOrd="0" presId="urn:microsoft.com/office/officeart/2016/7/layout/VerticalDownArrowProcess"/>
    <dgm:cxn modelId="{4291CDB6-DDBC-4A64-9006-07C73DF44CBA}" type="presOf" srcId="{A971C466-2778-4D50-B18D-C0C33680E91B}" destId="{49C935BF-890D-4A05-95CB-2377E4A16C5A}" srcOrd="0" destOrd="1" presId="urn:microsoft.com/office/officeart/2016/7/layout/VerticalDownArrowProcess"/>
    <dgm:cxn modelId="{0B716FDA-6B8F-48CF-8C9F-31E79E95927B}" srcId="{D10ADA7A-AAF4-4B09-B21C-1027C5A1ADE4}" destId="{BB146519-8575-4BC1-840E-06A88A06BD86}" srcOrd="0" destOrd="0" parTransId="{9077C6F3-23F9-48FF-8847-428021119428}" sibTransId="{8A78CDFE-1149-40C8-AB7C-67F290981FF2}"/>
    <dgm:cxn modelId="{5BD33BDB-4555-48BE-99DD-D6653317D473}" type="presOf" srcId="{D10ADA7A-AAF4-4B09-B21C-1027C5A1ADE4}" destId="{CDC86D85-BC19-4D49-8D4B-9074E926BDDF}" srcOrd="0" destOrd="0" presId="urn:microsoft.com/office/officeart/2016/7/layout/VerticalDownArrowProcess"/>
    <dgm:cxn modelId="{318842DF-388C-4573-A061-46C55DBCCFAC}" type="presOf" srcId="{A509E40D-E44D-4FB3-A5EF-75E750D8EB6B}" destId="{CE79D5E1-32EA-402E-9E2B-BC34F3695594}" srcOrd="0" destOrd="0" presId="urn:microsoft.com/office/officeart/2016/7/layout/VerticalDownArrowProcess"/>
    <dgm:cxn modelId="{EB0BD0E1-F0FC-48DF-9768-E81C864D8276}" srcId="{52065CE4-0933-4E02-B5A1-933D7491F5A2}" destId="{A971C466-2778-4D50-B18D-C0C33680E91B}" srcOrd="0" destOrd="0" parTransId="{C3CA9156-9611-4839-9EF8-8FE5FEEAFEFD}" sibTransId="{3E94F3FA-7B2F-4BFE-913C-AEA9F0821FE3}"/>
    <dgm:cxn modelId="{28AA1AE6-2217-494B-BB4C-53CD4D9A0600}" srcId="{9BCCEF68-24DF-4FE4-B71F-F3B298EEC013}" destId="{0D420BD2-3405-48BD-8852-3616E88C3D67}" srcOrd="0" destOrd="0" parTransId="{9516D461-1158-47C5-ACB6-494C930D0386}" sibTransId="{B943292A-8018-4222-82CC-68FDBA8988EB}"/>
    <dgm:cxn modelId="{1206D6EC-3689-484E-9F9B-EFE9272B512D}" srcId="{BB146519-8575-4BC1-840E-06A88A06BD86}" destId="{9FD738DC-1167-4AF0-A3D3-7FF09E598DC1}" srcOrd="0" destOrd="0" parTransId="{D295E1B2-D203-451B-99C1-C46B621A2911}" sibTransId="{43AD0808-173B-425B-9A60-B30E3266B204}"/>
    <dgm:cxn modelId="{3418B9F4-1F29-445D-80EC-9B2CEF041A1C}" type="presOf" srcId="{0D420BD2-3405-48BD-8852-3616E88C3D67}" destId="{8063EA75-E94A-4532-BCF0-19F0316F9DD4}" srcOrd="0" destOrd="0" presId="urn:microsoft.com/office/officeart/2016/7/layout/VerticalDownArrowProcess"/>
    <dgm:cxn modelId="{D09F83F9-DB4D-4544-9C88-9A6F2F0B4984}" srcId="{0D420BD2-3405-48BD-8852-3616E88C3D67}" destId="{95F55588-9E72-4269-AE14-F9645EB0511B}" srcOrd="0" destOrd="0" parTransId="{18FF9F42-D6B4-4BBB-9B0F-957EABC5B301}" sibTransId="{7BF82625-BE3D-4AE6-89FD-5BCAFD8488E8}"/>
    <dgm:cxn modelId="{96C8D5E8-D614-4BF8-955E-7041893466C8}" type="presParOf" srcId="{E10FE03F-ADA7-4F87-97F1-B2B974FD8142}" destId="{49CCA3AB-D601-4E10-834B-DA96AD3A0E62}" srcOrd="0" destOrd="0" presId="urn:microsoft.com/office/officeart/2016/7/layout/VerticalDownArrowProcess"/>
    <dgm:cxn modelId="{1F2EB3A6-99D9-45B3-8693-3FBAEB33885E}" type="presParOf" srcId="{49CCA3AB-D601-4E10-834B-DA96AD3A0E62}" destId="{CDC86D85-BC19-4D49-8D4B-9074E926BDDF}" srcOrd="0" destOrd="0" presId="urn:microsoft.com/office/officeart/2016/7/layout/VerticalDownArrowProcess"/>
    <dgm:cxn modelId="{4523CACD-BB26-46A0-B035-96E1784745B8}" type="presParOf" srcId="{49CCA3AB-D601-4E10-834B-DA96AD3A0E62}" destId="{F5ED591A-AB27-43C8-A98B-4E72C8C76E1A}" srcOrd="1" destOrd="0" presId="urn:microsoft.com/office/officeart/2016/7/layout/VerticalDownArrowProcess"/>
    <dgm:cxn modelId="{076E0FC1-F912-42ED-9395-74995F63A267}" type="presParOf" srcId="{E10FE03F-ADA7-4F87-97F1-B2B974FD8142}" destId="{F79AE4E2-68E4-46BD-AD8B-111BB0A36450}" srcOrd="1" destOrd="0" presId="urn:microsoft.com/office/officeart/2016/7/layout/VerticalDownArrowProcess"/>
    <dgm:cxn modelId="{46FC9F8C-9E65-4AF5-80C6-0356053802F8}" type="presParOf" srcId="{E10FE03F-ADA7-4F87-97F1-B2B974FD8142}" destId="{98B1431E-DB7D-4F3B-B9A1-6D4F0ADBAE80}" srcOrd="2" destOrd="0" presId="urn:microsoft.com/office/officeart/2016/7/layout/VerticalDownArrowProcess"/>
    <dgm:cxn modelId="{19F6A3AD-009F-4F90-A3BB-8DE70CDC7ACA}" type="presParOf" srcId="{98B1431E-DB7D-4F3B-B9A1-6D4F0ADBAE80}" destId="{CE79D5E1-32EA-402E-9E2B-BC34F3695594}" srcOrd="0" destOrd="0" presId="urn:microsoft.com/office/officeart/2016/7/layout/VerticalDownArrowProcess"/>
    <dgm:cxn modelId="{DB10D671-B94E-4060-911D-A162B88D44DA}" type="presParOf" srcId="{98B1431E-DB7D-4F3B-B9A1-6D4F0ADBAE80}" destId="{6AC4C283-F515-446D-83A5-41368552F92D}" srcOrd="1" destOrd="0" presId="urn:microsoft.com/office/officeart/2016/7/layout/VerticalDownArrowProcess"/>
    <dgm:cxn modelId="{56903694-4BA7-49EF-81F5-4CB0AE74E87D}" type="presParOf" srcId="{98B1431E-DB7D-4F3B-B9A1-6D4F0ADBAE80}" destId="{49C935BF-890D-4A05-95CB-2377E4A16C5A}" srcOrd="2" destOrd="0" presId="urn:microsoft.com/office/officeart/2016/7/layout/VerticalDownArrowProcess"/>
    <dgm:cxn modelId="{F91ECCB1-88E9-4F88-A61A-7ABBCA9BD20B}" type="presParOf" srcId="{E10FE03F-ADA7-4F87-97F1-B2B974FD8142}" destId="{0C7C2675-AC67-405A-A074-5A7FCAD537BA}" srcOrd="3" destOrd="0" presId="urn:microsoft.com/office/officeart/2016/7/layout/VerticalDownArrowProcess"/>
    <dgm:cxn modelId="{1C4188D3-F846-42D6-B600-9AD149897594}" type="presParOf" srcId="{E10FE03F-ADA7-4F87-97F1-B2B974FD8142}" destId="{8BAA1AD6-36BC-444D-ADEB-A59A675B6AC4}" srcOrd="4" destOrd="0" presId="urn:microsoft.com/office/officeart/2016/7/layout/VerticalDownArrowProcess"/>
    <dgm:cxn modelId="{66BA5B45-13CE-4704-AB93-44C5981D3DBC}" type="presParOf" srcId="{8BAA1AD6-36BC-444D-ADEB-A59A675B6AC4}" destId="{8063EA75-E94A-4532-BCF0-19F0316F9DD4}" srcOrd="0" destOrd="0" presId="urn:microsoft.com/office/officeart/2016/7/layout/VerticalDownArrowProcess"/>
    <dgm:cxn modelId="{926B4234-90BD-4182-B0C7-33E7645C12AB}" type="presParOf" srcId="{8BAA1AD6-36BC-444D-ADEB-A59A675B6AC4}" destId="{C8EC2841-B5F4-413D-9371-41EEAC8E6941}" srcOrd="1" destOrd="0" presId="urn:microsoft.com/office/officeart/2016/7/layout/VerticalDownArrowProcess"/>
    <dgm:cxn modelId="{A3525683-CD7C-4420-97AA-40950BCA9CAC}" type="presParOf" srcId="{8BAA1AD6-36BC-444D-ADEB-A59A675B6AC4}" destId="{C1B8D166-CB4A-4A4E-9B7C-EF9B13CD82AD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5A5307-DED6-44B9-94DB-370A2809EF2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9A02447-EA0A-4281-A71A-B9BA08961A4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Healing Our Core Issues Institute</a:t>
          </a:r>
        </a:p>
      </dgm:t>
    </dgm:pt>
    <dgm:pt modelId="{3A2AA410-BF44-4657-8641-4826CDB4CFC3}" type="parTrans" cxnId="{CBFB9D48-1C46-4FFE-B62B-1BAF19F7F57B}">
      <dgm:prSet/>
      <dgm:spPr/>
      <dgm:t>
        <a:bodyPr/>
        <a:lstStyle/>
        <a:p>
          <a:endParaRPr lang="en-US"/>
        </a:p>
      </dgm:t>
    </dgm:pt>
    <dgm:pt modelId="{BA36549E-884F-41CB-9A93-719739F1331E}" type="sibTrans" cxnId="{CBFB9D48-1C46-4FFE-B62B-1BAF19F7F57B}">
      <dgm:prSet/>
      <dgm:spPr/>
      <dgm:t>
        <a:bodyPr/>
        <a:lstStyle/>
        <a:p>
          <a:endParaRPr lang="en-US"/>
        </a:p>
      </dgm:t>
    </dgm:pt>
    <dgm:pt modelId="{A831CD7B-E47A-4F53-9125-9DF9AF57385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Expanded from Post-Induction Therapy</a:t>
          </a:r>
        </a:p>
      </dgm:t>
    </dgm:pt>
    <dgm:pt modelId="{8E8CC2F7-5F98-4DAA-BCF7-CCB223ABCC4F}" type="parTrans" cxnId="{6FC953A9-AD5A-4C3D-AE87-EE9A1184CF14}">
      <dgm:prSet/>
      <dgm:spPr/>
      <dgm:t>
        <a:bodyPr/>
        <a:lstStyle/>
        <a:p>
          <a:endParaRPr lang="en-US"/>
        </a:p>
      </dgm:t>
    </dgm:pt>
    <dgm:pt modelId="{31FC3D68-20E1-45B9-9C9D-C0DA829840D0}" type="sibTrans" cxnId="{6FC953A9-AD5A-4C3D-AE87-EE9A1184CF14}">
      <dgm:prSet/>
      <dgm:spPr/>
      <dgm:t>
        <a:bodyPr/>
        <a:lstStyle/>
        <a:p>
          <a:endParaRPr lang="en-US"/>
        </a:p>
      </dgm:t>
    </dgm:pt>
    <dgm:pt modelId="{1E78B7E1-0EC8-4CA2-8527-06619FC27AE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Pia </a:t>
          </a:r>
          <a:r>
            <a:rPr lang="en-US" dirty="0" err="1"/>
            <a:t>Mellody</a:t>
          </a:r>
          <a:endParaRPr lang="en-US" dirty="0"/>
        </a:p>
      </dgm:t>
    </dgm:pt>
    <dgm:pt modelId="{CBEB2950-B19F-4104-82DB-1F4194BFEB6F}" type="parTrans" cxnId="{750609FB-E3C5-4C09-830A-0B2C1A081F87}">
      <dgm:prSet/>
      <dgm:spPr/>
      <dgm:t>
        <a:bodyPr/>
        <a:lstStyle/>
        <a:p>
          <a:endParaRPr lang="en-US"/>
        </a:p>
      </dgm:t>
    </dgm:pt>
    <dgm:pt modelId="{9624D5BE-4812-4699-90AB-8819ED025DE5}" type="sibTrans" cxnId="{750609FB-E3C5-4C09-830A-0B2C1A081F87}">
      <dgm:prSet/>
      <dgm:spPr/>
      <dgm:t>
        <a:bodyPr/>
        <a:lstStyle/>
        <a:p>
          <a:endParaRPr lang="en-US"/>
        </a:p>
      </dgm:t>
    </dgm:pt>
    <dgm:pt modelId="{B4EA2F4B-B46A-4D6E-9956-130AABD7CD1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healingtraumanetwork.net</a:t>
          </a:r>
        </a:p>
      </dgm:t>
    </dgm:pt>
    <dgm:pt modelId="{A38BD08E-6D64-447C-82A1-2E73889E22D3}" type="parTrans" cxnId="{9325C62D-1829-44F9-A353-0F573968C4D7}">
      <dgm:prSet/>
      <dgm:spPr/>
      <dgm:t>
        <a:bodyPr/>
        <a:lstStyle/>
        <a:p>
          <a:endParaRPr lang="en-US"/>
        </a:p>
      </dgm:t>
    </dgm:pt>
    <dgm:pt modelId="{4F1DB149-C732-4058-8674-E6A087A00542}" type="sibTrans" cxnId="{9325C62D-1829-44F9-A353-0F573968C4D7}">
      <dgm:prSet/>
      <dgm:spPr/>
      <dgm:t>
        <a:bodyPr/>
        <a:lstStyle/>
        <a:p>
          <a:endParaRPr lang="en-US"/>
        </a:p>
      </dgm:t>
    </dgm:pt>
    <dgm:pt modelId="{2C933DB2-873D-404A-BA2C-A6CAB657C67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Facing Codependence</a:t>
          </a:r>
          <a:endParaRPr lang="en-US" dirty="0"/>
        </a:p>
      </dgm:t>
    </dgm:pt>
    <dgm:pt modelId="{788082B8-39F1-4F50-AB57-AAE962C6D8EC}" type="parTrans" cxnId="{DA002DAE-F79D-4031-815C-8263EB42BCB1}">
      <dgm:prSet/>
      <dgm:spPr/>
      <dgm:t>
        <a:bodyPr/>
        <a:lstStyle/>
        <a:p>
          <a:endParaRPr lang="en-US"/>
        </a:p>
      </dgm:t>
    </dgm:pt>
    <dgm:pt modelId="{CEA638A9-398E-45AC-8941-706FA52F72F2}" type="sibTrans" cxnId="{DA002DAE-F79D-4031-815C-8263EB42BCB1}">
      <dgm:prSet/>
      <dgm:spPr/>
      <dgm:t>
        <a:bodyPr/>
        <a:lstStyle/>
        <a:p>
          <a:endParaRPr lang="en-US"/>
        </a:p>
      </dgm:t>
    </dgm:pt>
    <dgm:pt modelId="{BEA4537E-CCCE-4AD6-9BEB-D2A927527CC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Facing Love Addiction</a:t>
          </a:r>
        </a:p>
      </dgm:t>
    </dgm:pt>
    <dgm:pt modelId="{32889A72-DD6B-4DD1-879A-D0248B9918A7}" type="parTrans" cxnId="{FD28F5E7-1A29-415A-850E-93951BDECE02}">
      <dgm:prSet/>
      <dgm:spPr/>
      <dgm:t>
        <a:bodyPr/>
        <a:lstStyle/>
        <a:p>
          <a:endParaRPr lang="en-US"/>
        </a:p>
      </dgm:t>
    </dgm:pt>
    <dgm:pt modelId="{75BA2865-CB47-407A-A12D-D38069C3E85A}" type="sibTrans" cxnId="{FD28F5E7-1A29-415A-850E-93951BDECE02}">
      <dgm:prSet/>
      <dgm:spPr/>
      <dgm:t>
        <a:bodyPr/>
        <a:lstStyle/>
        <a:p>
          <a:endParaRPr lang="en-US"/>
        </a:p>
      </dgm:t>
    </dgm:pt>
    <dgm:pt modelId="{2A81B5DD-C37C-490D-8BCC-025985A3E96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The Intimacy Factor</a:t>
          </a:r>
        </a:p>
      </dgm:t>
    </dgm:pt>
    <dgm:pt modelId="{F1206D6C-3866-4AE2-AD46-46CFC46C5B6E}" type="parTrans" cxnId="{CE0F83DD-E014-4707-B8D4-208A70BCEA66}">
      <dgm:prSet/>
      <dgm:spPr/>
      <dgm:t>
        <a:bodyPr/>
        <a:lstStyle/>
        <a:p>
          <a:endParaRPr lang="en-US"/>
        </a:p>
      </dgm:t>
    </dgm:pt>
    <dgm:pt modelId="{37B2C94D-3784-4579-A01D-F21F68A14F37}" type="sibTrans" cxnId="{CE0F83DD-E014-4707-B8D4-208A70BCEA66}">
      <dgm:prSet/>
      <dgm:spPr/>
      <dgm:t>
        <a:bodyPr/>
        <a:lstStyle/>
        <a:p>
          <a:endParaRPr lang="en-US"/>
        </a:p>
      </dgm:t>
    </dgm:pt>
    <dgm:pt modelId="{83DDF5CB-831C-4665-97ED-640D27D05628}" type="pres">
      <dgm:prSet presAssocID="{EB5A5307-DED6-44B9-94DB-370A2809EF2A}" presName="root" presStyleCnt="0">
        <dgm:presLayoutVars>
          <dgm:dir/>
          <dgm:resizeHandles val="exact"/>
        </dgm:presLayoutVars>
      </dgm:prSet>
      <dgm:spPr/>
    </dgm:pt>
    <dgm:pt modelId="{9F4A934F-4B70-4330-A5E8-5D07A9B13AE4}" type="pres">
      <dgm:prSet presAssocID="{D9A02447-EA0A-4281-A71A-B9BA08961A48}" presName="compNode" presStyleCnt="0"/>
      <dgm:spPr/>
    </dgm:pt>
    <dgm:pt modelId="{B30108D5-398D-48C4-9588-1EBD849BA914}" type="pres">
      <dgm:prSet presAssocID="{D9A02447-EA0A-4281-A71A-B9BA08961A48}" presName="bgRect" presStyleLbl="bgShp" presStyleIdx="0" presStyleCnt="4"/>
      <dgm:spPr/>
    </dgm:pt>
    <dgm:pt modelId="{A3550434-1682-4E9B-8B0E-61444175981E}" type="pres">
      <dgm:prSet presAssocID="{D9A02447-EA0A-4281-A71A-B9BA08961A48}" presName="iconRect" presStyleLbl="node1" presStyleIdx="0" presStyleCnt="4"/>
      <dgm:spPr>
        <a:ln>
          <a:noFill/>
        </a:ln>
      </dgm:spPr>
    </dgm:pt>
    <dgm:pt modelId="{49CAD488-8B88-4C7B-8FD3-D8C0C11EDAC4}" type="pres">
      <dgm:prSet presAssocID="{D9A02447-EA0A-4281-A71A-B9BA08961A48}" presName="spaceRect" presStyleCnt="0"/>
      <dgm:spPr/>
    </dgm:pt>
    <dgm:pt modelId="{84C4510C-EAB4-4B05-8D6A-7BDB643D367A}" type="pres">
      <dgm:prSet presAssocID="{D9A02447-EA0A-4281-A71A-B9BA08961A48}" presName="parTx" presStyleLbl="revTx" presStyleIdx="0" presStyleCnt="5">
        <dgm:presLayoutVars>
          <dgm:chMax val="0"/>
          <dgm:chPref val="0"/>
        </dgm:presLayoutVars>
      </dgm:prSet>
      <dgm:spPr/>
    </dgm:pt>
    <dgm:pt modelId="{E3648B00-6012-4B18-B7EA-95020C0C66CD}" type="pres">
      <dgm:prSet presAssocID="{BA36549E-884F-41CB-9A93-719739F1331E}" presName="sibTrans" presStyleCnt="0"/>
      <dgm:spPr/>
    </dgm:pt>
    <dgm:pt modelId="{E7B1894E-6FF1-49E0-9ECC-25AB3A042F4C}" type="pres">
      <dgm:prSet presAssocID="{A831CD7B-E47A-4F53-9125-9DF9AF573851}" presName="compNode" presStyleCnt="0"/>
      <dgm:spPr/>
    </dgm:pt>
    <dgm:pt modelId="{DF015E2E-76C5-4E7F-AF9A-FF047F59C14B}" type="pres">
      <dgm:prSet presAssocID="{A831CD7B-E47A-4F53-9125-9DF9AF573851}" presName="bgRect" presStyleLbl="bgShp" presStyleIdx="1" presStyleCnt="4"/>
      <dgm:spPr/>
    </dgm:pt>
    <dgm:pt modelId="{306F4380-C7D8-4214-B7F6-BE878FDE73AA}" type="pres">
      <dgm:prSet presAssocID="{A831CD7B-E47A-4F53-9125-9DF9AF573851}" presName="iconRect" presStyleLbl="node1" presStyleIdx="1" presStyleCnt="4"/>
      <dgm:spPr>
        <a:ln>
          <a:noFill/>
        </a:ln>
      </dgm:spPr>
    </dgm:pt>
    <dgm:pt modelId="{11E09AC7-F0D5-47CD-A2FC-2B7AC2F73C31}" type="pres">
      <dgm:prSet presAssocID="{A831CD7B-E47A-4F53-9125-9DF9AF573851}" presName="spaceRect" presStyleCnt="0"/>
      <dgm:spPr/>
    </dgm:pt>
    <dgm:pt modelId="{2947B2A4-39F7-4178-A763-0BB0C1A5418A}" type="pres">
      <dgm:prSet presAssocID="{A831CD7B-E47A-4F53-9125-9DF9AF573851}" presName="parTx" presStyleLbl="revTx" presStyleIdx="1" presStyleCnt="5">
        <dgm:presLayoutVars>
          <dgm:chMax val="0"/>
          <dgm:chPref val="0"/>
        </dgm:presLayoutVars>
      </dgm:prSet>
      <dgm:spPr/>
    </dgm:pt>
    <dgm:pt modelId="{395F6E58-0693-4B7C-A28E-395DC4DAC2AE}" type="pres">
      <dgm:prSet presAssocID="{31FC3D68-20E1-45B9-9C9D-C0DA829840D0}" presName="sibTrans" presStyleCnt="0"/>
      <dgm:spPr/>
    </dgm:pt>
    <dgm:pt modelId="{14BFB792-7CDB-4C13-AA3E-AE1B05F599A3}" type="pres">
      <dgm:prSet presAssocID="{1E78B7E1-0EC8-4CA2-8527-06619FC27AE1}" presName="compNode" presStyleCnt="0"/>
      <dgm:spPr/>
    </dgm:pt>
    <dgm:pt modelId="{100E6879-D78C-4682-ADC2-27DC3D5F3B97}" type="pres">
      <dgm:prSet presAssocID="{1E78B7E1-0EC8-4CA2-8527-06619FC27AE1}" presName="bgRect" presStyleLbl="bgShp" presStyleIdx="2" presStyleCnt="4"/>
      <dgm:spPr/>
    </dgm:pt>
    <dgm:pt modelId="{959699F7-D713-46DD-B22C-189CF747BE9D}" type="pres">
      <dgm:prSet presAssocID="{1E78B7E1-0EC8-4CA2-8527-06619FC27AE1}" presName="iconRect" presStyleLbl="node1" presStyleIdx="2" presStyleCnt="4"/>
      <dgm:spPr>
        <a:ln>
          <a:noFill/>
        </a:ln>
      </dgm:spPr>
    </dgm:pt>
    <dgm:pt modelId="{754F1DC1-C46B-4C70-89F7-A86F2F10B715}" type="pres">
      <dgm:prSet presAssocID="{1E78B7E1-0EC8-4CA2-8527-06619FC27AE1}" presName="spaceRect" presStyleCnt="0"/>
      <dgm:spPr/>
    </dgm:pt>
    <dgm:pt modelId="{FA401906-C387-4342-92B0-FCFD420B4E19}" type="pres">
      <dgm:prSet presAssocID="{1E78B7E1-0EC8-4CA2-8527-06619FC27AE1}" presName="parTx" presStyleLbl="revTx" presStyleIdx="2" presStyleCnt="5">
        <dgm:presLayoutVars>
          <dgm:chMax val="0"/>
          <dgm:chPref val="0"/>
        </dgm:presLayoutVars>
      </dgm:prSet>
      <dgm:spPr/>
    </dgm:pt>
    <dgm:pt modelId="{F98DC537-D374-4D71-B376-5BD8A17341B0}" type="pres">
      <dgm:prSet presAssocID="{1E78B7E1-0EC8-4CA2-8527-06619FC27AE1}" presName="desTx" presStyleLbl="revTx" presStyleIdx="3" presStyleCnt="5">
        <dgm:presLayoutVars/>
      </dgm:prSet>
      <dgm:spPr/>
    </dgm:pt>
    <dgm:pt modelId="{52B94F82-F63A-4F2C-9770-714A186342F5}" type="pres">
      <dgm:prSet presAssocID="{9624D5BE-4812-4699-90AB-8819ED025DE5}" presName="sibTrans" presStyleCnt="0"/>
      <dgm:spPr/>
    </dgm:pt>
    <dgm:pt modelId="{70BD563D-4B6D-467B-B698-3CE6811AE5F1}" type="pres">
      <dgm:prSet presAssocID="{B4EA2F4B-B46A-4D6E-9956-130AABD7CD18}" presName="compNode" presStyleCnt="0"/>
      <dgm:spPr/>
    </dgm:pt>
    <dgm:pt modelId="{24B257F1-24A8-4C85-B81E-24059777DE9C}" type="pres">
      <dgm:prSet presAssocID="{B4EA2F4B-B46A-4D6E-9956-130AABD7CD18}" presName="bgRect" presStyleLbl="bgShp" presStyleIdx="3" presStyleCnt="4"/>
      <dgm:spPr/>
    </dgm:pt>
    <dgm:pt modelId="{88EEE10C-6EC4-4151-9EAE-40FC9B9C736C}" type="pres">
      <dgm:prSet presAssocID="{B4EA2F4B-B46A-4D6E-9956-130AABD7CD18}" presName="iconRect" presStyleLbl="node1" presStyleIdx="3" presStyleCnt="4"/>
      <dgm:spPr/>
    </dgm:pt>
    <dgm:pt modelId="{1B922211-E176-4238-A8FD-9F2707B37493}" type="pres">
      <dgm:prSet presAssocID="{B4EA2F4B-B46A-4D6E-9956-130AABD7CD18}" presName="spaceRect" presStyleCnt="0"/>
      <dgm:spPr/>
    </dgm:pt>
    <dgm:pt modelId="{74541B4A-0777-4594-8D13-E6FA751AD93B}" type="pres">
      <dgm:prSet presAssocID="{B4EA2F4B-B46A-4D6E-9956-130AABD7CD18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4073C204-61E9-4346-94EA-44CCAC3F7CCD}" type="presOf" srcId="{1E78B7E1-0EC8-4CA2-8527-06619FC27AE1}" destId="{FA401906-C387-4342-92B0-FCFD420B4E19}" srcOrd="0" destOrd="0" presId="urn:microsoft.com/office/officeart/2018/2/layout/IconVerticalSolidList"/>
    <dgm:cxn modelId="{9325C62D-1829-44F9-A353-0F573968C4D7}" srcId="{EB5A5307-DED6-44B9-94DB-370A2809EF2A}" destId="{B4EA2F4B-B46A-4D6E-9956-130AABD7CD18}" srcOrd="3" destOrd="0" parTransId="{A38BD08E-6D64-447C-82A1-2E73889E22D3}" sibTransId="{4F1DB149-C732-4058-8674-E6A087A00542}"/>
    <dgm:cxn modelId="{CBFB9D48-1C46-4FFE-B62B-1BAF19F7F57B}" srcId="{EB5A5307-DED6-44B9-94DB-370A2809EF2A}" destId="{D9A02447-EA0A-4281-A71A-B9BA08961A48}" srcOrd="0" destOrd="0" parTransId="{3A2AA410-BF44-4657-8641-4826CDB4CFC3}" sibTransId="{BA36549E-884F-41CB-9A93-719739F1331E}"/>
    <dgm:cxn modelId="{A3D3486E-423B-470D-9050-3DFFF99F3AD9}" type="presOf" srcId="{B4EA2F4B-B46A-4D6E-9956-130AABD7CD18}" destId="{74541B4A-0777-4594-8D13-E6FA751AD93B}" srcOrd="0" destOrd="0" presId="urn:microsoft.com/office/officeart/2018/2/layout/IconVerticalSolidList"/>
    <dgm:cxn modelId="{8D07E770-11F3-4C33-95B9-E4AD29387C84}" type="presOf" srcId="{2C933DB2-873D-404A-BA2C-A6CAB657C670}" destId="{F98DC537-D374-4D71-B376-5BD8A17341B0}" srcOrd="0" destOrd="0" presId="urn:microsoft.com/office/officeart/2018/2/layout/IconVerticalSolidList"/>
    <dgm:cxn modelId="{B5A5CB81-07FF-44DA-930C-6051EB27E533}" type="presOf" srcId="{BEA4537E-CCCE-4AD6-9BEB-D2A927527CCF}" destId="{F98DC537-D374-4D71-B376-5BD8A17341B0}" srcOrd="0" destOrd="1" presId="urn:microsoft.com/office/officeart/2018/2/layout/IconVerticalSolidList"/>
    <dgm:cxn modelId="{36918582-E662-45D4-98D9-48EE09236E0D}" type="presOf" srcId="{A831CD7B-E47A-4F53-9125-9DF9AF573851}" destId="{2947B2A4-39F7-4178-A763-0BB0C1A5418A}" srcOrd="0" destOrd="0" presId="urn:microsoft.com/office/officeart/2018/2/layout/IconVerticalSolidList"/>
    <dgm:cxn modelId="{6FC953A9-AD5A-4C3D-AE87-EE9A1184CF14}" srcId="{EB5A5307-DED6-44B9-94DB-370A2809EF2A}" destId="{A831CD7B-E47A-4F53-9125-9DF9AF573851}" srcOrd="1" destOrd="0" parTransId="{8E8CC2F7-5F98-4DAA-BCF7-CCB223ABCC4F}" sibTransId="{31FC3D68-20E1-45B9-9C9D-C0DA829840D0}"/>
    <dgm:cxn modelId="{313955AA-B8FA-42A9-977D-F984E1419B19}" type="presOf" srcId="{2A81B5DD-C37C-490D-8BCC-025985A3E962}" destId="{F98DC537-D374-4D71-B376-5BD8A17341B0}" srcOrd="0" destOrd="2" presId="urn:microsoft.com/office/officeart/2018/2/layout/IconVerticalSolidList"/>
    <dgm:cxn modelId="{DA002DAE-F79D-4031-815C-8263EB42BCB1}" srcId="{1E78B7E1-0EC8-4CA2-8527-06619FC27AE1}" destId="{2C933DB2-873D-404A-BA2C-A6CAB657C670}" srcOrd="0" destOrd="0" parTransId="{788082B8-39F1-4F50-AB57-AAE962C6D8EC}" sibTransId="{CEA638A9-398E-45AC-8941-706FA52F72F2}"/>
    <dgm:cxn modelId="{DDA10BCE-87D0-42CE-8668-0216C3936E79}" type="presOf" srcId="{D9A02447-EA0A-4281-A71A-B9BA08961A48}" destId="{84C4510C-EAB4-4B05-8D6A-7BDB643D367A}" srcOrd="0" destOrd="0" presId="urn:microsoft.com/office/officeart/2018/2/layout/IconVerticalSolidList"/>
    <dgm:cxn modelId="{CE0F83DD-E014-4707-B8D4-208A70BCEA66}" srcId="{1E78B7E1-0EC8-4CA2-8527-06619FC27AE1}" destId="{2A81B5DD-C37C-490D-8BCC-025985A3E962}" srcOrd="2" destOrd="0" parTransId="{F1206D6C-3866-4AE2-AD46-46CFC46C5B6E}" sibTransId="{37B2C94D-3784-4579-A01D-F21F68A14F37}"/>
    <dgm:cxn modelId="{FD28F5E7-1A29-415A-850E-93951BDECE02}" srcId="{1E78B7E1-0EC8-4CA2-8527-06619FC27AE1}" destId="{BEA4537E-CCCE-4AD6-9BEB-D2A927527CCF}" srcOrd="1" destOrd="0" parTransId="{32889A72-DD6B-4DD1-879A-D0248B9918A7}" sibTransId="{75BA2865-CB47-407A-A12D-D38069C3E85A}"/>
    <dgm:cxn modelId="{46BC2CF1-4C77-47DC-B63E-2181493B2F62}" type="presOf" srcId="{EB5A5307-DED6-44B9-94DB-370A2809EF2A}" destId="{83DDF5CB-831C-4665-97ED-640D27D05628}" srcOrd="0" destOrd="0" presId="urn:microsoft.com/office/officeart/2018/2/layout/IconVerticalSolidList"/>
    <dgm:cxn modelId="{750609FB-E3C5-4C09-830A-0B2C1A081F87}" srcId="{EB5A5307-DED6-44B9-94DB-370A2809EF2A}" destId="{1E78B7E1-0EC8-4CA2-8527-06619FC27AE1}" srcOrd="2" destOrd="0" parTransId="{CBEB2950-B19F-4104-82DB-1F4194BFEB6F}" sibTransId="{9624D5BE-4812-4699-90AB-8819ED025DE5}"/>
    <dgm:cxn modelId="{D64F010F-B029-4D26-A5E6-96FD2C6E4ACE}" type="presParOf" srcId="{83DDF5CB-831C-4665-97ED-640D27D05628}" destId="{9F4A934F-4B70-4330-A5E8-5D07A9B13AE4}" srcOrd="0" destOrd="0" presId="urn:microsoft.com/office/officeart/2018/2/layout/IconVerticalSolidList"/>
    <dgm:cxn modelId="{7529A780-C1EB-4028-96C9-589FBE281C24}" type="presParOf" srcId="{9F4A934F-4B70-4330-A5E8-5D07A9B13AE4}" destId="{B30108D5-398D-48C4-9588-1EBD849BA914}" srcOrd="0" destOrd="0" presId="urn:microsoft.com/office/officeart/2018/2/layout/IconVerticalSolidList"/>
    <dgm:cxn modelId="{C0A37FE5-3116-43CC-B5F5-83C7531D82FA}" type="presParOf" srcId="{9F4A934F-4B70-4330-A5E8-5D07A9B13AE4}" destId="{A3550434-1682-4E9B-8B0E-61444175981E}" srcOrd="1" destOrd="0" presId="urn:microsoft.com/office/officeart/2018/2/layout/IconVerticalSolidList"/>
    <dgm:cxn modelId="{F5A3534B-CDEA-4244-B1BC-033BE43E2F72}" type="presParOf" srcId="{9F4A934F-4B70-4330-A5E8-5D07A9B13AE4}" destId="{49CAD488-8B88-4C7B-8FD3-D8C0C11EDAC4}" srcOrd="2" destOrd="0" presId="urn:microsoft.com/office/officeart/2018/2/layout/IconVerticalSolidList"/>
    <dgm:cxn modelId="{7AE09FC0-13F6-404A-A5BD-A01F5C9BEBEB}" type="presParOf" srcId="{9F4A934F-4B70-4330-A5E8-5D07A9B13AE4}" destId="{84C4510C-EAB4-4B05-8D6A-7BDB643D367A}" srcOrd="3" destOrd="0" presId="urn:microsoft.com/office/officeart/2018/2/layout/IconVerticalSolidList"/>
    <dgm:cxn modelId="{1EDF9FC3-5E15-4118-86DC-F01BD58E102D}" type="presParOf" srcId="{83DDF5CB-831C-4665-97ED-640D27D05628}" destId="{E3648B00-6012-4B18-B7EA-95020C0C66CD}" srcOrd="1" destOrd="0" presId="urn:microsoft.com/office/officeart/2018/2/layout/IconVerticalSolidList"/>
    <dgm:cxn modelId="{ADFC406E-3A98-47DF-BD07-C48F4F0FD404}" type="presParOf" srcId="{83DDF5CB-831C-4665-97ED-640D27D05628}" destId="{E7B1894E-6FF1-49E0-9ECC-25AB3A042F4C}" srcOrd="2" destOrd="0" presId="urn:microsoft.com/office/officeart/2018/2/layout/IconVerticalSolidList"/>
    <dgm:cxn modelId="{73CD3477-A0E2-4351-8953-BA2F3AE4CFF0}" type="presParOf" srcId="{E7B1894E-6FF1-49E0-9ECC-25AB3A042F4C}" destId="{DF015E2E-76C5-4E7F-AF9A-FF047F59C14B}" srcOrd="0" destOrd="0" presId="urn:microsoft.com/office/officeart/2018/2/layout/IconVerticalSolidList"/>
    <dgm:cxn modelId="{36389A01-FE3B-413E-A414-F91815CE088F}" type="presParOf" srcId="{E7B1894E-6FF1-49E0-9ECC-25AB3A042F4C}" destId="{306F4380-C7D8-4214-B7F6-BE878FDE73AA}" srcOrd="1" destOrd="0" presId="urn:microsoft.com/office/officeart/2018/2/layout/IconVerticalSolidList"/>
    <dgm:cxn modelId="{E367BDF3-5C21-48DE-A3CA-5D14CCF486B0}" type="presParOf" srcId="{E7B1894E-6FF1-49E0-9ECC-25AB3A042F4C}" destId="{11E09AC7-F0D5-47CD-A2FC-2B7AC2F73C31}" srcOrd="2" destOrd="0" presId="urn:microsoft.com/office/officeart/2018/2/layout/IconVerticalSolidList"/>
    <dgm:cxn modelId="{7965E922-9154-4691-81EF-2D06A1D3CE4D}" type="presParOf" srcId="{E7B1894E-6FF1-49E0-9ECC-25AB3A042F4C}" destId="{2947B2A4-39F7-4178-A763-0BB0C1A5418A}" srcOrd="3" destOrd="0" presId="urn:microsoft.com/office/officeart/2018/2/layout/IconVerticalSolidList"/>
    <dgm:cxn modelId="{C2420489-1C73-4724-A424-9C3DDDC0EC60}" type="presParOf" srcId="{83DDF5CB-831C-4665-97ED-640D27D05628}" destId="{395F6E58-0693-4B7C-A28E-395DC4DAC2AE}" srcOrd="3" destOrd="0" presId="urn:microsoft.com/office/officeart/2018/2/layout/IconVerticalSolidList"/>
    <dgm:cxn modelId="{28CEE037-ED71-43C9-A848-62ABE856460E}" type="presParOf" srcId="{83DDF5CB-831C-4665-97ED-640D27D05628}" destId="{14BFB792-7CDB-4C13-AA3E-AE1B05F599A3}" srcOrd="4" destOrd="0" presId="urn:microsoft.com/office/officeart/2018/2/layout/IconVerticalSolidList"/>
    <dgm:cxn modelId="{36355460-843F-4F77-9ACE-FF8D8BBA338A}" type="presParOf" srcId="{14BFB792-7CDB-4C13-AA3E-AE1B05F599A3}" destId="{100E6879-D78C-4682-ADC2-27DC3D5F3B97}" srcOrd="0" destOrd="0" presId="urn:microsoft.com/office/officeart/2018/2/layout/IconVerticalSolidList"/>
    <dgm:cxn modelId="{950DE774-F3C2-4460-9B2D-5BDFBCAEDC14}" type="presParOf" srcId="{14BFB792-7CDB-4C13-AA3E-AE1B05F599A3}" destId="{959699F7-D713-46DD-B22C-189CF747BE9D}" srcOrd="1" destOrd="0" presId="urn:microsoft.com/office/officeart/2018/2/layout/IconVerticalSolidList"/>
    <dgm:cxn modelId="{91203EA6-0A1D-4A5C-9E09-E1E0C55DDCA2}" type="presParOf" srcId="{14BFB792-7CDB-4C13-AA3E-AE1B05F599A3}" destId="{754F1DC1-C46B-4C70-89F7-A86F2F10B715}" srcOrd="2" destOrd="0" presId="urn:microsoft.com/office/officeart/2018/2/layout/IconVerticalSolidList"/>
    <dgm:cxn modelId="{206F0A22-1D92-435B-BB97-89DA26F6A286}" type="presParOf" srcId="{14BFB792-7CDB-4C13-AA3E-AE1B05F599A3}" destId="{FA401906-C387-4342-92B0-FCFD420B4E19}" srcOrd="3" destOrd="0" presId="urn:microsoft.com/office/officeart/2018/2/layout/IconVerticalSolidList"/>
    <dgm:cxn modelId="{3D3BA8F9-94FE-4AFD-B5CD-B8C55655882C}" type="presParOf" srcId="{14BFB792-7CDB-4C13-AA3E-AE1B05F599A3}" destId="{F98DC537-D374-4D71-B376-5BD8A17341B0}" srcOrd="4" destOrd="0" presId="urn:microsoft.com/office/officeart/2018/2/layout/IconVerticalSolidList"/>
    <dgm:cxn modelId="{EAE6A0E3-7E00-4492-BA62-6FC6B46FD0B4}" type="presParOf" srcId="{83DDF5CB-831C-4665-97ED-640D27D05628}" destId="{52B94F82-F63A-4F2C-9770-714A186342F5}" srcOrd="5" destOrd="0" presId="urn:microsoft.com/office/officeart/2018/2/layout/IconVerticalSolidList"/>
    <dgm:cxn modelId="{94A937D5-96CE-4E14-AAE6-8965504698DC}" type="presParOf" srcId="{83DDF5CB-831C-4665-97ED-640D27D05628}" destId="{70BD563D-4B6D-467B-B698-3CE6811AE5F1}" srcOrd="6" destOrd="0" presId="urn:microsoft.com/office/officeart/2018/2/layout/IconVerticalSolidList"/>
    <dgm:cxn modelId="{9B5EA3E4-C008-4870-BD06-9E4C89DE9782}" type="presParOf" srcId="{70BD563D-4B6D-467B-B698-3CE6811AE5F1}" destId="{24B257F1-24A8-4C85-B81E-24059777DE9C}" srcOrd="0" destOrd="0" presId="urn:microsoft.com/office/officeart/2018/2/layout/IconVerticalSolidList"/>
    <dgm:cxn modelId="{10E0DC45-BF90-46E0-ABE9-A5C4C74F5D8B}" type="presParOf" srcId="{70BD563D-4B6D-467B-B698-3CE6811AE5F1}" destId="{88EEE10C-6EC4-4151-9EAE-40FC9B9C736C}" srcOrd="1" destOrd="0" presId="urn:microsoft.com/office/officeart/2018/2/layout/IconVerticalSolidList"/>
    <dgm:cxn modelId="{7B15D123-5947-4702-9B9D-F899DACE4A78}" type="presParOf" srcId="{70BD563D-4B6D-467B-B698-3CE6811AE5F1}" destId="{1B922211-E176-4238-A8FD-9F2707B37493}" srcOrd="2" destOrd="0" presId="urn:microsoft.com/office/officeart/2018/2/layout/IconVerticalSolidList"/>
    <dgm:cxn modelId="{1E39712D-F574-4271-B12F-C17C8F499A2B}" type="presParOf" srcId="{70BD563D-4B6D-467B-B698-3CE6811AE5F1}" destId="{74541B4A-0777-4594-8D13-E6FA751AD93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971B77-7B85-4929-9F3F-AB79258DA383}">
      <dsp:nvSpPr>
        <dsp:cNvPr id="0" name=""/>
        <dsp:cNvSpPr/>
      </dsp:nvSpPr>
      <dsp:spPr>
        <a:xfrm>
          <a:off x="0" y="532902"/>
          <a:ext cx="7038074" cy="25857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7150" dist="25400" dir="5400000" algn="ctr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How do you define self-care?</a:t>
          </a:r>
        </a:p>
      </dsp:txBody>
      <dsp:txXfrm>
        <a:off x="126223" y="659125"/>
        <a:ext cx="6785628" cy="23332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8C8274-FB9B-4143-9981-87DB09C54DDF}">
      <dsp:nvSpPr>
        <dsp:cNvPr id="0" name=""/>
        <dsp:cNvSpPr/>
      </dsp:nvSpPr>
      <dsp:spPr>
        <a:xfrm>
          <a:off x="0" y="732638"/>
          <a:ext cx="1821643" cy="21859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938" tIns="0" rIns="179938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Valuing Yourself</a:t>
          </a:r>
        </a:p>
      </dsp:txBody>
      <dsp:txXfrm>
        <a:off x="0" y="1607027"/>
        <a:ext cx="1821643" cy="1311583"/>
      </dsp:txXfrm>
    </dsp:sp>
    <dsp:sp modelId="{23FA37DE-4E2B-4F01-A34F-7B933852CC70}">
      <dsp:nvSpPr>
        <dsp:cNvPr id="0" name=""/>
        <dsp:cNvSpPr/>
      </dsp:nvSpPr>
      <dsp:spPr>
        <a:xfrm>
          <a:off x="5827" y="732638"/>
          <a:ext cx="1821643" cy="874389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938" tIns="165100" rIns="179938" bIns="16510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01</a:t>
          </a:r>
        </a:p>
      </dsp:txBody>
      <dsp:txXfrm>
        <a:off x="5827" y="732638"/>
        <a:ext cx="1821643" cy="874389"/>
      </dsp:txXfrm>
    </dsp:sp>
    <dsp:sp modelId="{F485F2EC-8E3D-4936-BFB6-4D116B986C23}">
      <dsp:nvSpPr>
        <dsp:cNvPr id="0" name=""/>
        <dsp:cNvSpPr/>
      </dsp:nvSpPr>
      <dsp:spPr>
        <a:xfrm>
          <a:off x="1973202" y="732638"/>
          <a:ext cx="1821643" cy="2185972"/>
        </a:xfrm>
        <a:prstGeom prst="rect">
          <a:avLst/>
        </a:prstGeom>
        <a:solidFill>
          <a:schemeClr val="accent2">
            <a:hueOff val="1548641"/>
            <a:satOff val="-1246"/>
            <a:lumOff val="735"/>
            <a:alphaOff val="0"/>
          </a:schemeClr>
        </a:solidFill>
        <a:ln w="12700" cap="flat" cmpd="sng" algn="ctr">
          <a:solidFill>
            <a:schemeClr val="accent2">
              <a:hueOff val="1548641"/>
              <a:satOff val="-1246"/>
              <a:lumOff val="7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938" tIns="0" rIns="179938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Protecting Yourself</a:t>
          </a:r>
        </a:p>
      </dsp:txBody>
      <dsp:txXfrm>
        <a:off x="1973202" y="1607027"/>
        <a:ext cx="1821643" cy="1311583"/>
      </dsp:txXfrm>
    </dsp:sp>
    <dsp:sp modelId="{9971D9AB-52E4-4A88-8B8C-8EF0B7935725}">
      <dsp:nvSpPr>
        <dsp:cNvPr id="0" name=""/>
        <dsp:cNvSpPr/>
      </dsp:nvSpPr>
      <dsp:spPr>
        <a:xfrm>
          <a:off x="1973202" y="732638"/>
          <a:ext cx="1821643" cy="874389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938" tIns="165100" rIns="179938" bIns="16510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02</a:t>
          </a:r>
        </a:p>
      </dsp:txBody>
      <dsp:txXfrm>
        <a:off x="1973202" y="732638"/>
        <a:ext cx="1821643" cy="874389"/>
      </dsp:txXfrm>
    </dsp:sp>
    <dsp:sp modelId="{7DB4B70B-B645-456D-BD11-6596E4E737D1}">
      <dsp:nvSpPr>
        <dsp:cNvPr id="0" name=""/>
        <dsp:cNvSpPr/>
      </dsp:nvSpPr>
      <dsp:spPr>
        <a:xfrm>
          <a:off x="3940578" y="732638"/>
          <a:ext cx="1821643" cy="2185972"/>
        </a:xfrm>
        <a:prstGeom prst="rect">
          <a:avLst/>
        </a:prstGeom>
        <a:solidFill>
          <a:schemeClr val="accent2">
            <a:hueOff val="3097282"/>
            <a:satOff val="-2492"/>
            <a:lumOff val="1471"/>
            <a:alphaOff val="0"/>
          </a:schemeClr>
        </a:solidFill>
        <a:ln w="12700" cap="flat" cmpd="sng" algn="ctr">
          <a:solidFill>
            <a:schemeClr val="accent2">
              <a:hueOff val="3097282"/>
              <a:satOff val="-2492"/>
              <a:lumOff val="1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938" tIns="0" rIns="179938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Knowing Yourself</a:t>
          </a:r>
        </a:p>
      </dsp:txBody>
      <dsp:txXfrm>
        <a:off x="3940578" y="1607027"/>
        <a:ext cx="1821643" cy="1311583"/>
      </dsp:txXfrm>
    </dsp:sp>
    <dsp:sp modelId="{2EE992DE-4AD1-4371-98A2-C1C23E8E46B6}">
      <dsp:nvSpPr>
        <dsp:cNvPr id="0" name=""/>
        <dsp:cNvSpPr/>
      </dsp:nvSpPr>
      <dsp:spPr>
        <a:xfrm>
          <a:off x="3940578" y="732638"/>
          <a:ext cx="1821643" cy="874389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938" tIns="165100" rIns="179938" bIns="16510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03</a:t>
          </a:r>
        </a:p>
      </dsp:txBody>
      <dsp:txXfrm>
        <a:off x="3940578" y="732638"/>
        <a:ext cx="1821643" cy="874389"/>
      </dsp:txXfrm>
    </dsp:sp>
    <dsp:sp modelId="{FA31AA96-00DA-48EB-AE7F-BFA060F3FCCA}">
      <dsp:nvSpPr>
        <dsp:cNvPr id="0" name=""/>
        <dsp:cNvSpPr/>
      </dsp:nvSpPr>
      <dsp:spPr>
        <a:xfrm>
          <a:off x="5907953" y="732638"/>
          <a:ext cx="1821643" cy="2185972"/>
        </a:xfrm>
        <a:prstGeom prst="rect">
          <a:avLst/>
        </a:prstGeom>
        <a:solidFill>
          <a:schemeClr val="accent2">
            <a:hueOff val="4645924"/>
            <a:satOff val="-3739"/>
            <a:lumOff val="2206"/>
            <a:alphaOff val="0"/>
          </a:schemeClr>
        </a:solidFill>
        <a:ln w="12700" cap="flat" cmpd="sng" algn="ctr">
          <a:solidFill>
            <a:schemeClr val="accent2">
              <a:hueOff val="4645924"/>
              <a:satOff val="-3739"/>
              <a:lumOff val="22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938" tIns="0" rIns="179938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Taking Care of Yourself</a:t>
          </a:r>
        </a:p>
      </dsp:txBody>
      <dsp:txXfrm>
        <a:off x="5907953" y="1607027"/>
        <a:ext cx="1821643" cy="1311583"/>
      </dsp:txXfrm>
    </dsp:sp>
    <dsp:sp modelId="{A5F89112-9546-4C9A-900F-775C74725C76}">
      <dsp:nvSpPr>
        <dsp:cNvPr id="0" name=""/>
        <dsp:cNvSpPr/>
      </dsp:nvSpPr>
      <dsp:spPr>
        <a:xfrm>
          <a:off x="5907953" y="732638"/>
          <a:ext cx="1821643" cy="874389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938" tIns="165100" rIns="179938" bIns="16510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04</a:t>
          </a:r>
        </a:p>
      </dsp:txBody>
      <dsp:txXfrm>
        <a:off x="5907953" y="732638"/>
        <a:ext cx="1821643" cy="874389"/>
      </dsp:txXfrm>
    </dsp:sp>
    <dsp:sp modelId="{AFA8721C-731C-4CFB-BF90-B6AEA2D0C94D}">
      <dsp:nvSpPr>
        <dsp:cNvPr id="0" name=""/>
        <dsp:cNvSpPr/>
      </dsp:nvSpPr>
      <dsp:spPr>
        <a:xfrm>
          <a:off x="7875328" y="732638"/>
          <a:ext cx="1821643" cy="2185972"/>
        </a:xfrm>
        <a:prstGeom prst="rect">
          <a:avLst/>
        </a:prstGeom>
        <a:solidFill>
          <a:schemeClr val="accent2">
            <a:hueOff val="6194565"/>
            <a:satOff val="-4985"/>
            <a:lumOff val="2942"/>
            <a:alphaOff val="0"/>
          </a:schemeClr>
        </a:solidFill>
        <a:ln w="12700" cap="flat" cmpd="sng" algn="ctr">
          <a:solidFill>
            <a:schemeClr val="accent2">
              <a:hueOff val="6194565"/>
              <a:satOff val="-4985"/>
              <a:lumOff val="29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938" tIns="0" rIns="179938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Moderating Yourself</a:t>
          </a:r>
        </a:p>
      </dsp:txBody>
      <dsp:txXfrm>
        <a:off x="7875328" y="1607027"/>
        <a:ext cx="1821643" cy="1311583"/>
      </dsp:txXfrm>
    </dsp:sp>
    <dsp:sp modelId="{C9630CAC-3F27-4AEC-88E8-42AC7DAD8A2B}">
      <dsp:nvSpPr>
        <dsp:cNvPr id="0" name=""/>
        <dsp:cNvSpPr/>
      </dsp:nvSpPr>
      <dsp:spPr>
        <a:xfrm>
          <a:off x="7875328" y="732638"/>
          <a:ext cx="1821643" cy="874389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938" tIns="165100" rIns="179938" bIns="16510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05</a:t>
          </a:r>
        </a:p>
      </dsp:txBody>
      <dsp:txXfrm>
        <a:off x="7875328" y="732638"/>
        <a:ext cx="1821643" cy="8743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C86D85-BC19-4D49-8D4B-9074E926BDDF}">
      <dsp:nvSpPr>
        <dsp:cNvPr id="0" name=""/>
        <dsp:cNvSpPr/>
      </dsp:nvSpPr>
      <dsp:spPr>
        <a:xfrm>
          <a:off x="0" y="2748489"/>
          <a:ext cx="2425488" cy="9021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501" tIns="227584" rIns="172501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Decline</a:t>
          </a:r>
        </a:p>
      </dsp:txBody>
      <dsp:txXfrm>
        <a:off x="0" y="2748489"/>
        <a:ext cx="2425488" cy="902115"/>
      </dsp:txXfrm>
    </dsp:sp>
    <dsp:sp modelId="{F5ED591A-AB27-43C8-A98B-4E72C8C76E1A}">
      <dsp:nvSpPr>
        <dsp:cNvPr id="0" name=""/>
        <dsp:cNvSpPr/>
      </dsp:nvSpPr>
      <dsp:spPr>
        <a:xfrm>
          <a:off x="2425488" y="2748489"/>
          <a:ext cx="7276464" cy="9021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601" tIns="203200" rIns="147601" bIns="203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Decline helping if you will enable the person asking for help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Helps the other person avoid becoming too dependent or staying small</a:t>
          </a:r>
        </a:p>
      </dsp:txBody>
      <dsp:txXfrm>
        <a:off x="2425488" y="2748489"/>
        <a:ext cx="7276464" cy="902115"/>
      </dsp:txXfrm>
    </dsp:sp>
    <dsp:sp modelId="{6AC4C283-F515-446D-83A5-41368552F92D}">
      <dsp:nvSpPr>
        <dsp:cNvPr id="0" name=""/>
        <dsp:cNvSpPr/>
      </dsp:nvSpPr>
      <dsp:spPr>
        <a:xfrm rot="10800000">
          <a:off x="0" y="1374567"/>
          <a:ext cx="2425488" cy="138745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501" tIns="227584" rIns="172501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Decline</a:t>
          </a:r>
        </a:p>
      </dsp:txBody>
      <dsp:txXfrm rot="-10800000">
        <a:off x="0" y="1374567"/>
        <a:ext cx="2425488" cy="901844"/>
      </dsp:txXfrm>
    </dsp:sp>
    <dsp:sp modelId="{49C935BF-890D-4A05-95CB-2377E4A16C5A}">
      <dsp:nvSpPr>
        <dsp:cNvPr id="0" name=""/>
        <dsp:cNvSpPr/>
      </dsp:nvSpPr>
      <dsp:spPr>
        <a:xfrm>
          <a:off x="2425488" y="1374567"/>
          <a:ext cx="7276464" cy="901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601" tIns="203200" rIns="147601" bIns="203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Decline helping by saying “no” if you think you are going to end up feeling resentful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Helps you avoid overextending yourself</a:t>
          </a:r>
        </a:p>
      </dsp:txBody>
      <dsp:txXfrm>
        <a:off x="2425488" y="1374567"/>
        <a:ext cx="7276464" cy="901844"/>
      </dsp:txXfrm>
    </dsp:sp>
    <dsp:sp modelId="{C8EC2841-B5F4-413D-9371-41EEAC8E6941}">
      <dsp:nvSpPr>
        <dsp:cNvPr id="0" name=""/>
        <dsp:cNvSpPr/>
      </dsp:nvSpPr>
      <dsp:spPr>
        <a:xfrm rot="10800000">
          <a:off x="0" y="645"/>
          <a:ext cx="2425488" cy="138745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501" tIns="227584" rIns="172501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Avoid</a:t>
          </a:r>
        </a:p>
      </dsp:txBody>
      <dsp:txXfrm rot="-10800000">
        <a:off x="0" y="645"/>
        <a:ext cx="2425488" cy="901844"/>
      </dsp:txXfrm>
    </dsp:sp>
    <dsp:sp modelId="{C1B8D166-CB4A-4A4E-9B7C-EF9B13CD82AD}">
      <dsp:nvSpPr>
        <dsp:cNvPr id="0" name=""/>
        <dsp:cNvSpPr/>
      </dsp:nvSpPr>
      <dsp:spPr>
        <a:xfrm>
          <a:off x="2425488" y="645"/>
          <a:ext cx="7276464" cy="901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601" tIns="203200" rIns="147601" bIns="203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Avoid asking for help when you can take care of the need or want yourself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Helps you avoid being too dependent</a:t>
          </a:r>
        </a:p>
      </dsp:txBody>
      <dsp:txXfrm>
        <a:off x="2425488" y="645"/>
        <a:ext cx="7276464" cy="9018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0108D5-398D-48C4-9588-1EBD849BA914}">
      <dsp:nvSpPr>
        <dsp:cNvPr id="0" name=""/>
        <dsp:cNvSpPr/>
      </dsp:nvSpPr>
      <dsp:spPr>
        <a:xfrm>
          <a:off x="0" y="3296"/>
          <a:ext cx="9701953" cy="76729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550434-1682-4E9B-8B0E-61444175981E}">
      <dsp:nvSpPr>
        <dsp:cNvPr id="0" name=""/>
        <dsp:cNvSpPr/>
      </dsp:nvSpPr>
      <dsp:spPr>
        <a:xfrm>
          <a:off x="232107" y="175938"/>
          <a:ext cx="422012" cy="422012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C4510C-EAB4-4B05-8D6A-7BDB643D367A}">
      <dsp:nvSpPr>
        <dsp:cNvPr id="0" name=""/>
        <dsp:cNvSpPr/>
      </dsp:nvSpPr>
      <dsp:spPr>
        <a:xfrm>
          <a:off x="886226" y="3296"/>
          <a:ext cx="8814859" cy="767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06" tIns="81206" rIns="81206" bIns="81206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Healing Our Core Issues Institute</a:t>
          </a:r>
        </a:p>
      </dsp:txBody>
      <dsp:txXfrm>
        <a:off x="886226" y="3296"/>
        <a:ext cx="8814859" cy="767296"/>
      </dsp:txXfrm>
    </dsp:sp>
    <dsp:sp modelId="{DF015E2E-76C5-4E7F-AF9A-FF047F59C14B}">
      <dsp:nvSpPr>
        <dsp:cNvPr id="0" name=""/>
        <dsp:cNvSpPr/>
      </dsp:nvSpPr>
      <dsp:spPr>
        <a:xfrm>
          <a:off x="0" y="962416"/>
          <a:ext cx="9701953" cy="76729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6F4380-C7D8-4214-B7F6-BE878FDE73AA}">
      <dsp:nvSpPr>
        <dsp:cNvPr id="0" name=""/>
        <dsp:cNvSpPr/>
      </dsp:nvSpPr>
      <dsp:spPr>
        <a:xfrm>
          <a:off x="232107" y="1135058"/>
          <a:ext cx="422012" cy="422012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47B2A4-39F7-4178-A763-0BB0C1A5418A}">
      <dsp:nvSpPr>
        <dsp:cNvPr id="0" name=""/>
        <dsp:cNvSpPr/>
      </dsp:nvSpPr>
      <dsp:spPr>
        <a:xfrm>
          <a:off x="886226" y="962416"/>
          <a:ext cx="8814859" cy="767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06" tIns="81206" rIns="81206" bIns="81206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Expanded from Post-Induction Therapy</a:t>
          </a:r>
        </a:p>
      </dsp:txBody>
      <dsp:txXfrm>
        <a:off x="886226" y="962416"/>
        <a:ext cx="8814859" cy="767296"/>
      </dsp:txXfrm>
    </dsp:sp>
    <dsp:sp modelId="{100E6879-D78C-4682-ADC2-27DC3D5F3B97}">
      <dsp:nvSpPr>
        <dsp:cNvPr id="0" name=""/>
        <dsp:cNvSpPr/>
      </dsp:nvSpPr>
      <dsp:spPr>
        <a:xfrm>
          <a:off x="0" y="1921537"/>
          <a:ext cx="9701953" cy="76729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9699F7-D713-46DD-B22C-189CF747BE9D}">
      <dsp:nvSpPr>
        <dsp:cNvPr id="0" name=""/>
        <dsp:cNvSpPr/>
      </dsp:nvSpPr>
      <dsp:spPr>
        <a:xfrm>
          <a:off x="232107" y="2094178"/>
          <a:ext cx="422012" cy="422012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401906-C387-4342-92B0-FCFD420B4E19}">
      <dsp:nvSpPr>
        <dsp:cNvPr id="0" name=""/>
        <dsp:cNvSpPr/>
      </dsp:nvSpPr>
      <dsp:spPr>
        <a:xfrm>
          <a:off x="886226" y="1921537"/>
          <a:ext cx="4365878" cy="767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06" tIns="81206" rIns="81206" bIns="81206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Pia </a:t>
          </a:r>
          <a:r>
            <a:rPr lang="en-US" sz="2200" kern="1200" dirty="0" err="1"/>
            <a:t>Mellody</a:t>
          </a:r>
          <a:endParaRPr lang="en-US" sz="2200" kern="1200" dirty="0"/>
        </a:p>
      </dsp:txBody>
      <dsp:txXfrm>
        <a:off x="886226" y="1921537"/>
        <a:ext cx="4365878" cy="767296"/>
      </dsp:txXfrm>
    </dsp:sp>
    <dsp:sp modelId="{F98DC537-D374-4D71-B376-5BD8A17341B0}">
      <dsp:nvSpPr>
        <dsp:cNvPr id="0" name=""/>
        <dsp:cNvSpPr/>
      </dsp:nvSpPr>
      <dsp:spPr>
        <a:xfrm>
          <a:off x="5252105" y="1921537"/>
          <a:ext cx="4448980" cy="767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06" tIns="81206" rIns="81206" bIns="81206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Facing Codependence</a:t>
          </a:r>
          <a:endParaRPr lang="en-US" sz="1100" kern="1200" dirty="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Facing Love Addiction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The Intimacy Factor</a:t>
          </a:r>
        </a:p>
      </dsp:txBody>
      <dsp:txXfrm>
        <a:off x="5252105" y="1921537"/>
        <a:ext cx="4448980" cy="767296"/>
      </dsp:txXfrm>
    </dsp:sp>
    <dsp:sp modelId="{24B257F1-24A8-4C85-B81E-24059777DE9C}">
      <dsp:nvSpPr>
        <dsp:cNvPr id="0" name=""/>
        <dsp:cNvSpPr/>
      </dsp:nvSpPr>
      <dsp:spPr>
        <a:xfrm>
          <a:off x="0" y="2880657"/>
          <a:ext cx="9701953" cy="76729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EEE10C-6EC4-4151-9EAE-40FC9B9C736C}">
      <dsp:nvSpPr>
        <dsp:cNvPr id="0" name=""/>
        <dsp:cNvSpPr/>
      </dsp:nvSpPr>
      <dsp:spPr>
        <a:xfrm>
          <a:off x="232107" y="3053298"/>
          <a:ext cx="422012" cy="422012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541B4A-0777-4594-8D13-E6FA751AD93B}">
      <dsp:nvSpPr>
        <dsp:cNvPr id="0" name=""/>
        <dsp:cNvSpPr/>
      </dsp:nvSpPr>
      <dsp:spPr>
        <a:xfrm>
          <a:off x="886226" y="2880657"/>
          <a:ext cx="8814859" cy="767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06" tIns="81206" rIns="81206" bIns="81206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healingtraumanetwork.net</a:t>
          </a:r>
        </a:p>
      </dsp:txBody>
      <dsp:txXfrm>
        <a:off x="886226" y="2880657"/>
        <a:ext cx="8814859" cy="767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867EC-4A13-4E10-B8BF-F657A2586B3C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844A8-134D-4963-A4C3-F2226BF5D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37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505A7B8D-01BB-4C3B-8401-0095D00F7F8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23769182-C151-42EC-AAD6-DAC7044F4A5D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946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7B8D-01BB-4C3B-8401-0095D00F7F8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9182-C151-42EC-AAD6-DAC7044F4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7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505A7B8D-01BB-4C3B-8401-0095D00F7F8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23769182-C151-42EC-AAD6-DAC7044F4A5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64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7B8D-01BB-4C3B-8401-0095D00F7F8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9182-C151-42EC-AAD6-DAC7044F4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3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05A7B8D-01BB-4C3B-8401-0095D00F7F8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3769182-C151-42EC-AAD6-DAC7044F4A5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248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7B8D-01BB-4C3B-8401-0095D00F7F8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9182-C151-42EC-AAD6-DAC7044F4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07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7B8D-01BB-4C3B-8401-0095D00F7F8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9182-C151-42EC-AAD6-DAC7044F4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76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7B8D-01BB-4C3B-8401-0095D00F7F8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9182-C151-42EC-AAD6-DAC7044F4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16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7B8D-01BB-4C3B-8401-0095D00F7F8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9182-C151-42EC-AAD6-DAC7044F4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200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505A7B8D-01BB-4C3B-8401-0095D00F7F8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23769182-C151-42EC-AAD6-DAC7044F4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08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505A7B8D-01BB-4C3B-8401-0095D00F7F8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23769182-C151-42EC-AAD6-DAC7044F4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4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505A7B8D-01BB-4C3B-8401-0095D00F7F8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23769182-C151-42EC-AAD6-DAC7044F4A5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59277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338A-6A25-44ED-B418-E10AEBA3CF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64581" y="1023867"/>
            <a:ext cx="4476997" cy="3349641"/>
          </a:xfrm>
        </p:spPr>
        <p:txBody>
          <a:bodyPr/>
          <a:lstStyle/>
          <a:p>
            <a:r>
              <a:rPr lang="en-US" dirty="0"/>
              <a:t>Taking Self-Care to the Next Level: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Addressing Core Issues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2BFDB5-46F1-4F5B-AB52-C59E2E9FE1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La Shanda Sugg, LPC</a:t>
            </a:r>
          </a:p>
          <a:p>
            <a:r>
              <a:rPr lang="en-US" dirty="0"/>
              <a:t>Labors of Love Counseling and Consulting, LLC</a:t>
            </a:r>
          </a:p>
        </p:txBody>
      </p:sp>
    </p:spTree>
    <p:extLst>
      <p:ext uri="{BB962C8B-B14F-4D97-AF65-F5344CB8AC3E}">
        <p14:creationId xmlns:p14="http://schemas.microsoft.com/office/powerpoint/2010/main" val="2986574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6A0238B-7919-4C52-882E-344BBBF0D2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74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B2ED15-9179-4144-A9AF-8849004F3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1" cy="6924496"/>
            <a:chOff x="-1" y="-2313"/>
            <a:chExt cx="12192001" cy="6924496"/>
          </a:xfrm>
          <a:solidFill>
            <a:schemeClr val="accent2">
              <a:alpha val="25000"/>
            </a:schemeClr>
          </a:solidFill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8E40CF80-864A-46BC-BC0E-4F813C08E5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44AE1D19-1173-4202-BDBD-8D13AE3C1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E83A46B8-421A-4832-A3C9-DD479BE5B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 useBgFill="1">
        <p:nvSpPr>
          <p:cNvPr id="17" name="Freeform: Shape 16">
            <a:extLst>
              <a:ext uri="{FF2B5EF4-FFF2-40B4-BE49-F238E27FC236}">
                <a16:creationId xmlns:a16="http://schemas.microsoft.com/office/drawing/2014/main" id="{C3425D87-5A37-4324-87B2-0C408B11A0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2173" y="0"/>
            <a:ext cx="8699826" cy="6858000"/>
          </a:xfrm>
          <a:custGeom>
            <a:avLst/>
            <a:gdLst>
              <a:gd name="connsiteX0" fmla="*/ 248553 w 8699826"/>
              <a:gd name="connsiteY0" fmla="*/ 0 h 6858000"/>
              <a:gd name="connsiteX1" fmla="*/ 6206997 w 8699826"/>
              <a:gd name="connsiteY1" fmla="*/ 0 h 6858000"/>
              <a:gd name="connsiteX2" fmla="*/ 8699826 w 8699826"/>
              <a:gd name="connsiteY2" fmla="*/ 0 h 6858000"/>
              <a:gd name="connsiteX3" fmla="*/ 8699826 w 8699826"/>
              <a:gd name="connsiteY3" fmla="*/ 6858000 h 6858000"/>
              <a:gd name="connsiteX4" fmla="*/ 6206997 w 8699826"/>
              <a:gd name="connsiteY4" fmla="*/ 6858000 h 6858000"/>
              <a:gd name="connsiteX5" fmla="*/ 248553 w 8699826"/>
              <a:gd name="connsiteY5" fmla="*/ 6858000 h 6858000"/>
              <a:gd name="connsiteX6" fmla="*/ 248553 w 8699826"/>
              <a:gd name="connsiteY6" fmla="*/ 6826433 h 6858000"/>
              <a:gd name="connsiteX7" fmla="*/ 247260 w 8699826"/>
              <a:gd name="connsiteY7" fmla="*/ 6817540 h 6858000"/>
              <a:gd name="connsiteX8" fmla="*/ 229946 w 8699826"/>
              <a:gd name="connsiteY8" fmla="*/ 6698896 h 6858000"/>
              <a:gd name="connsiteX9" fmla="*/ 217844 w 8699826"/>
              <a:gd name="connsiteY9" fmla="*/ 6612485 h 6858000"/>
              <a:gd name="connsiteX10" fmla="*/ 205069 w 8699826"/>
              <a:gd name="connsiteY10" fmla="*/ 6509615 h 6858000"/>
              <a:gd name="connsiteX11" fmla="*/ 189773 w 8699826"/>
              <a:gd name="connsiteY11" fmla="*/ 6387543 h 6858000"/>
              <a:gd name="connsiteX12" fmla="*/ 173636 w 8699826"/>
              <a:gd name="connsiteY12" fmla="*/ 6252440 h 6858000"/>
              <a:gd name="connsiteX13" fmla="*/ 156659 w 8699826"/>
              <a:gd name="connsiteY13" fmla="*/ 6100193 h 6858000"/>
              <a:gd name="connsiteX14" fmla="*/ 138674 w 8699826"/>
              <a:gd name="connsiteY14" fmla="*/ 5934229 h 6858000"/>
              <a:gd name="connsiteX15" fmla="*/ 120688 w 8699826"/>
              <a:gd name="connsiteY15" fmla="*/ 5753864 h 6858000"/>
              <a:gd name="connsiteX16" fmla="*/ 102367 w 8699826"/>
              <a:gd name="connsiteY16" fmla="*/ 5561840 h 6858000"/>
              <a:gd name="connsiteX17" fmla="*/ 85390 w 8699826"/>
              <a:gd name="connsiteY17" fmla="*/ 5354728 h 6858000"/>
              <a:gd name="connsiteX18" fmla="*/ 69085 w 8699826"/>
              <a:gd name="connsiteY18" fmla="*/ 5138015 h 6858000"/>
              <a:gd name="connsiteX19" fmla="*/ 54293 w 8699826"/>
              <a:gd name="connsiteY19" fmla="*/ 4908958 h 6858000"/>
              <a:gd name="connsiteX20" fmla="*/ 40174 w 8699826"/>
              <a:gd name="connsiteY20" fmla="*/ 4670300 h 6858000"/>
              <a:gd name="connsiteX21" fmla="*/ 26894 w 8699826"/>
              <a:gd name="connsiteY21" fmla="*/ 4421354 h 6858000"/>
              <a:gd name="connsiteX22" fmla="*/ 22188 w 8699826"/>
              <a:gd name="connsiteY22" fmla="*/ 4293795 h 6858000"/>
              <a:gd name="connsiteX23" fmla="*/ 16977 w 8699826"/>
              <a:gd name="connsiteY23" fmla="*/ 4163494 h 6858000"/>
              <a:gd name="connsiteX24" fmla="*/ 12103 w 8699826"/>
              <a:gd name="connsiteY24" fmla="*/ 4031135 h 6858000"/>
              <a:gd name="connsiteX25" fmla="*/ 8909 w 8699826"/>
              <a:gd name="connsiteY25" fmla="*/ 3898089 h 6858000"/>
              <a:gd name="connsiteX26" fmla="*/ 6051 w 8699826"/>
              <a:gd name="connsiteY26" fmla="*/ 3762301 h 6858000"/>
              <a:gd name="connsiteX27" fmla="*/ 3026 w 8699826"/>
              <a:gd name="connsiteY27" fmla="*/ 3625141 h 6858000"/>
              <a:gd name="connsiteX28" fmla="*/ 1009 w 8699826"/>
              <a:gd name="connsiteY28" fmla="*/ 3485238 h 6858000"/>
              <a:gd name="connsiteX29" fmla="*/ 1009 w 8699826"/>
              <a:gd name="connsiteY29" fmla="*/ 3343963 h 6858000"/>
              <a:gd name="connsiteX30" fmla="*/ 0 w 8699826"/>
              <a:gd name="connsiteY30" fmla="*/ 3201317 h 6858000"/>
              <a:gd name="connsiteX31" fmla="*/ 1009 w 8699826"/>
              <a:gd name="connsiteY31" fmla="*/ 3057299 h 6858000"/>
              <a:gd name="connsiteX32" fmla="*/ 3026 w 8699826"/>
              <a:gd name="connsiteY32" fmla="*/ 2911223 h 6858000"/>
              <a:gd name="connsiteX33" fmla="*/ 4875 w 8699826"/>
              <a:gd name="connsiteY33" fmla="*/ 2765148 h 6858000"/>
              <a:gd name="connsiteX34" fmla="*/ 8909 w 8699826"/>
              <a:gd name="connsiteY34" fmla="*/ 2617015 h 6858000"/>
              <a:gd name="connsiteX35" fmla="*/ 13111 w 8699826"/>
              <a:gd name="connsiteY35" fmla="*/ 2467511 h 6858000"/>
              <a:gd name="connsiteX36" fmla="*/ 17986 w 8699826"/>
              <a:gd name="connsiteY36" fmla="*/ 2318006 h 6858000"/>
              <a:gd name="connsiteX37" fmla="*/ 24877 w 8699826"/>
              <a:gd name="connsiteY37" fmla="*/ 2167130 h 6858000"/>
              <a:gd name="connsiteX38" fmla="*/ 33114 w 8699826"/>
              <a:gd name="connsiteY38" fmla="*/ 2014883 h 6858000"/>
              <a:gd name="connsiteX39" fmla="*/ 41014 w 8699826"/>
              <a:gd name="connsiteY39" fmla="*/ 1861949 h 6858000"/>
              <a:gd name="connsiteX40" fmla="*/ 51099 w 8699826"/>
              <a:gd name="connsiteY40" fmla="*/ 1709016 h 6858000"/>
              <a:gd name="connsiteX41" fmla="*/ 63202 w 8699826"/>
              <a:gd name="connsiteY41" fmla="*/ 1554025 h 6858000"/>
              <a:gd name="connsiteX42" fmla="*/ 75304 w 8699826"/>
              <a:gd name="connsiteY42" fmla="*/ 1401092 h 6858000"/>
              <a:gd name="connsiteX43" fmla="*/ 89256 w 8699826"/>
              <a:gd name="connsiteY43" fmla="*/ 1245415 h 6858000"/>
              <a:gd name="connsiteX44" fmla="*/ 104552 w 8699826"/>
              <a:gd name="connsiteY44" fmla="*/ 1089053 h 6858000"/>
              <a:gd name="connsiteX45" fmla="*/ 120688 w 8699826"/>
              <a:gd name="connsiteY45" fmla="*/ 934748 h 6858000"/>
              <a:gd name="connsiteX46" fmla="*/ 139514 w 8699826"/>
              <a:gd name="connsiteY46" fmla="*/ 778385 h 6858000"/>
              <a:gd name="connsiteX47" fmla="*/ 159685 w 8699826"/>
              <a:gd name="connsiteY47" fmla="*/ 622709 h 6858000"/>
              <a:gd name="connsiteX48" fmla="*/ 179688 w 8699826"/>
              <a:gd name="connsiteY48" fmla="*/ 466346 h 6858000"/>
              <a:gd name="connsiteX49" fmla="*/ 203052 w 8699826"/>
              <a:gd name="connsiteY49" fmla="*/ 310670 h 6858000"/>
              <a:gd name="connsiteX50" fmla="*/ 226921 w 8699826"/>
              <a:gd name="connsiteY50" fmla="*/ 155679 h 6858000"/>
              <a:gd name="connsiteX51" fmla="*/ 248553 w 8699826"/>
              <a:gd name="connsiteY51" fmla="*/ 2121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699826" h="6858000">
                <a:moveTo>
                  <a:pt x="248553" y="0"/>
                </a:moveTo>
                <a:lnTo>
                  <a:pt x="6206997" y="0"/>
                </a:lnTo>
                <a:lnTo>
                  <a:pt x="8699826" y="0"/>
                </a:lnTo>
                <a:lnTo>
                  <a:pt x="8699826" y="6858000"/>
                </a:lnTo>
                <a:lnTo>
                  <a:pt x="6206997" y="6858000"/>
                </a:lnTo>
                <a:lnTo>
                  <a:pt x="248553" y="6858000"/>
                </a:lnTo>
                <a:lnTo>
                  <a:pt x="248553" y="6826433"/>
                </a:lnTo>
                <a:lnTo>
                  <a:pt x="247260" y="6817540"/>
                </a:lnTo>
                <a:lnTo>
                  <a:pt x="229946" y="6698896"/>
                </a:lnTo>
                <a:lnTo>
                  <a:pt x="217844" y="6612485"/>
                </a:lnTo>
                <a:lnTo>
                  <a:pt x="205069" y="6509615"/>
                </a:lnTo>
                <a:lnTo>
                  <a:pt x="189773" y="6387543"/>
                </a:lnTo>
                <a:lnTo>
                  <a:pt x="173636" y="6252440"/>
                </a:lnTo>
                <a:lnTo>
                  <a:pt x="156659" y="6100193"/>
                </a:lnTo>
                <a:lnTo>
                  <a:pt x="138674" y="5934229"/>
                </a:lnTo>
                <a:lnTo>
                  <a:pt x="120688" y="5753864"/>
                </a:lnTo>
                <a:lnTo>
                  <a:pt x="102367" y="5561840"/>
                </a:lnTo>
                <a:lnTo>
                  <a:pt x="85390" y="5354728"/>
                </a:lnTo>
                <a:lnTo>
                  <a:pt x="69085" y="5138015"/>
                </a:lnTo>
                <a:lnTo>
                  <a:pt x="54293" y="4908958"/>
                </a:lnTo>
                <a:lnTo>
                  <a:pt x="40174" y="4670300"/>
                </a:lnTo>
                <a:lnTo>
                  <a:pt x="26894" y="4421354"/>
                </a:lnTo>
                <a:lnTo>
                  <a:pt x="22188" y="4293795"/>
                </a:lnTo>
                <a:lnTo>
                  <a:pt x="16977" y="4163494"/>
                </a:lnTo>
                <a:lnTo>
                  <a:pt x="12103" y="4031135"/>
                </a:lnTo>
                <a:lnTo>
                  <a:pt x="8909" y="3898089"/>
                </a:lnTo>
                <a:lnTo>
                  <a:pt x="6051" y="3762301"/>
                </a:lnTo>
                <a:lnTo>
                  <a:pt x="3026" y="3625141"/>
                </a:lnTo>
                <a:lnTo>
                  <a:pt x="1009" y="3485238"/>
                </a:lnTo>
                <a:lnTo>
                  <a:pt x="1009" y="3343963"/>
                </a:lnTo>
                <a:lnTo>
                  <a:pt x="0" y="3201317"/>
                </a:lnTo>
                <a:lnTo>
                  <a:pt x="1009" y="3057299"/>
                </a:lnTo>
                <a:lnTo>
                  <a:pt x="3026" y="2911223"/>
                </a:lnTo>
                <a:lnTo>
                  <a:pt x="4875" y="2765148"/>
                </a:lnTo>
                <a:lnTo>
                  <a:pt x="8909" y="2617015"/>
                </a:lnTo>
                <a:lnTo>
                  <a:pt x="13111" y="2467511"/>
                </a:lnTo>
                <a:lnTo>
                  <a:pt x="17986" y="2318006"/>
                </a:lnTo>
                <a:lnTo>
                  <a:pt x="24877" y="2167130"/>
                </a:lnTo>
                <a:lnTo>
                  <a:pt x="33114" y="2014883"/>
                </a:lnTo>
                <a:lnTo>
                  <a:pt x="41014" y="1861949"/>
                </a:lnTo>
                <a:lnTo>
                  <a:pt x="51099" y="1709016"/>
                </a:lnTo>
                <a:lnTo>
                  <a:pt x="63202" y="1554025"/>
                </a:lnTo>
                <a:lnTo>
                  <a:pt x="75304" y="1401092"/>
                </a:lnTo>
                <a:lnTo>
                  <a:pt x="89256" y="1245415"/>
                </a:lnTo>
                <a:lnTo>
                  <a:pt x="104552" y="1089053"/>
                </a:lnTo>
                <a:lnTo>
                  <a:pt x="120688" y="934748"/>
                </a:lnTo>
                <a:lnTo>
                  <a:pt x="139514" y="778385"/>
                </a:lnTo>
                <a:lnTo>
                  <a:pt x="159685" y="622709"/>
                </a:lnTo>
                <a:lnTo>
                  <a:pt x="179688" y="466346"/>
                </a:lnTo>
                <a:lnTo>
                  <a:pt x="203052" y="310670"/>
                </a:lnTo>
                <a:lnTo>
                  <a:pt x="226921" y="155679"/>
                </a:lnTo>
                <a:lnTo>
                  <a:pt x="248553" y="2121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F61970-D5E7-4588-A61D-3F63E5813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6615" y="568345"/>
            <a:ext cx="7327656" cy="1560716"/>
          </a:xfrm>
        </p:spPr>
        <p:txBody>
          <a:bodyPr>
            <a:normAutofit/>
          </a:bodyPr>
          <a:lstStyle/>
          <a:p>
            <a:r>
              <a:rPr lang="en-US" dirty="0"/>
              <a:t>Taking Care of Yourself:</a:t>
            </a:r>
            <a:br>
              <a:rPr lang="en-US" dirty="0"/>
            </a:br>
            <a:r>
              <a:rPr lang="en-US" dirty="0"/>
              <a:t>Dependency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5585A755-0CAB-454D-A480-9DA14C309A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94935" y="2"/>
            <a:ext cx="968535" cy="6858001"/>
          </a:xfrm>
          <a:custGeom>
            <a:avLst/>
            <a:gdLst>
              <a:gd name="connsiteX0" fmla="*/ 968535 w 968535"/>
              <a:gd name="connsiteY0" fmla="*/ 6858000 h 6858001"/>
              <a:gd name="connsiteX1" fmla="*/ 905354 w 968535"/>
              <a:gd name="connsiteY1" fmla="*/ 6858000 h 6858001"/>
              <a:gd name="connsiteX2" fmla="*/ 905354 w 968535"/>
              <a:gd name="connsiteY2" fmla="*/ 6858001 h 6858001"/>
              <a:gd name="connsiteX3" fmla="*/ 968535 w 968535"/>
              <a:gd name="connsiteY3" fmla="*/ 6858001 h 6858001"/>
              <a:gd name="connsiteX4" fmla="*/ 64358 w 968535"/>
              <a:gd name="connsiteY4" fmla="*/ 0 h 6858001"/>
              <a:gd name="connsiteX5" fmla="*/ 1177 w 968535"/>
              <a:gd name="connsiteY5" fmla="*/ 0 h 6858001"/>
              <a:gd name="connsiteX6" fmla="*/ 26222 w 968535"/>
              <a:gd name="connsiteY6" fmla="*/ 155677 h 6858001"/>
              <a:gd name="connsiteX7" fmla="*/ 50091 w 968535"/>
              <a:gd name="connsiteY7" fmla="*/ 310668 h 6858001"/>
              <a:gd name="connsiteX8" fmla="*/ 73455 w 968535"/>
              <a:gd name="connsiteY8" fmla="*/ 466344 h 6858001"/>
              <a:gd name="connsiteX9" fmla="*/ 93458 w 968535"/>
              <a:gd name="connsiteY9" fmla="*/ 622707 h 6858001"/>
              <a:gd name="connsiteX10" fmla="*/ 113629 w 968535"/>
              <a:gd name="connsiteY10" fmla="*/ 778383 h 6858001"/>
              <a:gd name="connsiteX11" fmla="*/ 132455 w 968535"/>
              <a:gd name="connsiteY11" fmla="*/ 934746 h 6858001"/>
              <a:gd name="connsiteX12" fmla="*/ 148591 w 968535"/>
              <a:gd name="connsiteY12" fmla="*/ 1089051 h 6858001"/>
              <a:gd name="connsiteX13" fmla="*/ 163887 w 968535"/>
              <a:gd name="connsiteY13" fmla="*/ 1245413 h 6858001"/>
              <a:gd name="connsiteX14" fmla="*/ 177839 w 968535"/>
              <a:gd name="connsiteY14" fmla="*/ 1401090 h 6858001"/>
              <a:gd name="connsiteX15" fmla="*/ 189941 w 968535"/>
              <a:gd name="connsiteY15" fmla="*/ 1554023 h 6858001"/>
              <a:gd name="connsiteX16" fmla="*/ 202044 w 968535"/>
              <a:gd name="connsiteY16" fmla="*/ 1709014 h 6858001"/>
              <a:gd name="connsiteX17" fmla="*/ 212129 w 968535"/>
              <a:gd name="connsiteY17" fmla="*/ 1861947 h 6858001"/>
              <a:gd name="connsiteX18" fmla="*/ 220029 w 968535"/>
              <a:gd name="connsiteY18" fmla="*/ 2014881 h 6858001"/>
              <a:gd name="connsiteX19" fmla="*/ 228266 w 968535"/>
              <a:gd name="connsiteY19" fmla="*/ 2167128 h 6858001"/>
              <a:gd name="connsiteX20" fmla="*/ 235157 w 968535"/>
              <a:gd name="connsiteY20" fmla="*/ 2318004 h 6858001"/>
              <a:gd name="connsiteX21" fmla="*/ 240032 w 968535"/>
              <a:gd name="connsiteY21" fmla="*/ 2467509 h 6858001"/>
              <a:gd name="connsiteX22" fmla="*/ 244234 w 968535"/>
              <a:gd name="connsiteY22" fmla="*/ 2617013 h 6858001"/>
              <a:gd name="connsiteX23" fmla="*/ 248268 w 968535"/>
              <a:gd name="connsiteY23" fmla="*/ 2765146 h 6858001"/>
              <a:gd name="connsiteX24" fmla="*/ 250117 w 968535"/>
              <a:gd name="connsiteY24" fmla="*/ 2911221 h 6858001"/>
              <a:gd name="connsiteX25" fmla="*/ 252134 w 968535"/>
              <a:gd name="connsiteY25" fmla="*/ 3057297 h 6858001"/>
              <a:gd name="connsiteX26" fmla="*/ 253143 w 968535"/>
              <a:gd name="connsiteY26" fmla="*/ 3201315 h 6858001"/>
              <a:gd name="connsiteX27" fmla="*/ 252134 w 968535"/>
              <a:gd name="connsiteY27" fmla="*/ 3343961 h 6858001"/>
              <a:gd name="connsiteX28" fmla="*/ 252134 w 968535"/>
              <a:gd name="connsiteY28" fmla="*/ 3485236 h 6858001"/>
              <a:gd name="connsiteX29" fmla="*/ 250117 w 968535"/>
              <a:gd name="connsiteY29" fmla="*/ 3625139 h 6858001"/>
              <a:gd name="connsiteX30" fmla="*/ 247092 w 968535"/>
              <a:gd name="connsiteY30" fmla="*/ 3762299 h 6858001"/>
              <a:gd name="connsiteX31" fmla="*/ 244234 w 968535"/>
              <a:gd name="connsiteY31" fmla="*/ 3898087 h 6858001"/>
              <a:gd name="connsiteX32" fmla="*/ 241040 w 968535"/>
              <a:gd name="connsiteY32" fmla="*/ 4031133 h 6858001"/>
              <a:gd name="connsiteX33" fmla="*/ 236166 w 968535"/>
              <a:gd name="connsiteY33" fmla="*/ 4163492 h 6858001"/>
              <a:gd name="connsiteX34" fmla="*/ 230955 w 968535"/>
              <a:gd name="connsiteY34" fmla="*/ 4293793 h 6858001"/>
              <a:gd name="connsiteX35" fmla="*/ 226249 w 968535"/>
              <a:gd name="connsiteY35" fmla="*/ 4421352 h 6858001"/>
              <a:gd name="connsiteX36" fmla="*/ 212969 w 968535"/>
              <a:gd name="connsiteY36" fmla="*/ 4670298 h 6858001"/>
              <a:gd name="connsiteX37" fmla="*/ 198850 w 968535"/>
              <a:gd name="connsiteY37" fmla="*/ 4908956 h 6858001"/>
              <a:gd name="connsiteX38" fmla="*/ 184058 w 968535"/>
              <a:gd name="connsiteY38" fmla="*/ 5138013 h 6858001"/>
              <a:gd name="connsiteX39" fmla="*/ 167753 w 968535"/>
              <a:gd name="connsiteY39" fmla="*/ 5354726 h 6858001"/>
              <a:gd name="connsiteX40" fmla="*/ 150776 w 968535"/>
              <a:gd name="connsiteY40" fmla="*/ 5561838 h 6858001"/>
              <a:gd name="connsiteX41" fmla="*/ 132455 w 968535"/>
              <a:gd name="connsiteY41" fmla="*/ 5753862 h 6858001"/>
              <a:gd name="connsiteX42" fmla="*/ 114469 w 968535"/>
              <a:gd name="connsiteY42" fmla="*/ 5934227 h 6858001"/>
              <a:gd name="connsiteX43" fmla="*/ 96484 w 968535"/>
              <a:gd name="connsiteY43" fmla="*/ 6100191 h 6858001"/>
              <a:gd name="connsiteX44" fmla="*/ 79507 w 968535"/>
              <a:gd name="connsiteY44" fmla="*/ 6252438 h 6858001"/>
              <a:gd name="connsiteX45" fmla="*/ 63370 w 968535"/>
              <a:gd name="connsiteY45" fmla="*/ 6387541 h 6858001"/>
              <a:gd name="connsiteX46" fmla="*/ 48074 w 968535"/>
              <a:gd name="connsiteY46" fmla="*/ 6509613 h 6858001"/>
              <a:gd name="connsiteX47" fmla="*/ 35299 w 968535"/>
              <a:gd name="connsiteY47" fmla="*/ 6612483 h 6858001"/>
              <a:gd name="connsiteX48" fmla="*/ 23197 w 968535"/>
              <a:gd name="connsiteY48" fmla="*/ 6698894 h 6858001"/>
              <a:gd name="connsiteX49" fmla="*/ 5883 w 968535"/>
              <a:gd name="connsiteY49" fmla="*/ 6817538 h 6858001"/>
              <a:gd name="connsiteX50" fmla="*/ 0 w 968535"/>
              <a:gd name="connsiteY50" fmla="*/ 6858000 h 6858001"/>
              <a:gd name="connsiteX51" fmla="*/ 63181 w 968535"/>
              <a:gd name="connsiteY51" fmla="*/ 6858000 h 6858001"/>
              <a:gd name="connsiteX52" fmla="*/ 69064 w 968535"/>
              <a:gd name="connsiteY52" fmla="*/ 6817538 h 6858001"/>
              <a:gd name="connsiteX53" fmla="*/ 86378 w 968535"/>
              <a:gd name="connsiteY53" fmla="*/ 6698894 h 6858001"/>
              <a:gd name="connsiteX54" fmla="*/ 98480 w 968535"/>
              <a:gd name="connsiteY54" fmla="*/ 6612483 h 6858001"/>
              <a:gd name="connsiteX55" fmla="*/ 111255 w 968535"/>
              <a:gd name="connsiteY55" fmla="*/ 6509613 h 6858001"/>
              <a:gd name="connsiteX56" fmla="*/ 126551 w 968535"/>
              <a:gd name="connsiteY56" fmla="*/ 6387541 h 6858001"/>
              <a:gd name="connsiteX57" fmla="*/ 142688 w 968535"/>
              <a:gd name="connsiteY57" fmla="*/ 6252438 h 6858001"/>
              <a:gd name="connsiteX58" fmla="*/ 159665 w 968535"/>
              <a:gd name="connsiteY58" fmla="*/ 6100191 h 6858001"/>
              <a:gd name="connsiteX59" fmla="*/ 177650 w 968535"/>
              <a:gd name="connsiteY59" fmla="*/ 5934227 h 6858001"/>
              <a:gd name="connsiteX60" fmla="*/ 195636 w 968535"/>
              <a:gd name="connsiteY60" fmla="*/ 5753862 h 6858001"/>
              <a:gd name="connsiteX61" fmla="*/ 213957 w 968535"/>
              <a:gd name="connsiteY61" fmla="*/ 5561838 h 6858001"/>
              <a:gd name="connsiteX62" fmla="*/ 230934 w 968535"/>
              <a:gd name="connsiteY62" fmla="*/ 5354726 h 6858001"/>
              <a:gd name="connsiteX63" fmla="*/ 247239 w 968535"/>
              <a:gd name="connsiteY63" fmla="*/ 5138013 h 6858001"/>
              <a:gd name="connsiteX64" fmla="*/ 262031 w 968535"/>
              <a:gd name="connsiteY64" fmla="*/ 4908956 h 6858001"/>
              <a:gd name="connsiteX65" fmla="*/ 276150 w 968535"/>
              <a:gd name="connsiteY65" fmla="*/ 4670298 h 6858001"/>
              <a:gd name="connsiteX66" fmla="*/ 289430 w 968535"/>
              <a:gd name="connsiteY66" fmla="*/ 4421352 h 6858001"/>
              <a:gd name="connsiteX67" fmla="*/ 294136 w 968535"/>
              <a:gd name="connsiteY67" fmla="*/ 4293793 h 6858001"/>
              <a:gd name="connsiteX68" fmla="*/ 299347 w 968535"/>
              <a:gd name="connsiteY68" fmla="*/ 4163492 h 6858001"/>
              <a:gd name="connsiteX69" fmla="*/ 304221 w 968535"/>
              <a:gd name="connsiteY69" fmla="*/ 4031133 h 6858001"/>
              <a:gd name="connsiteX70" fmla="*/ 307415 w 968535"/>
              <a:gd name="connsiteY70" fmla="*/ 3898087 h 6858001"/>
              <a:gd name="connsiteX71" fmla="*/ 310273 w 968535"/>
              <a:gd name="connsiteY71" fmla="*/ 3762299 h 6858001"/>
              <a:gd name="connsiteX72" fmla="*/ 313298 w 968535"/>
              <a:gd name="connsiteY72" fmla="*/ 3625139 h 6858001"/>
              <a:gd name="connsiteX73" fmla="*/ 315315 w 968535"/>
              <a:gd name="connsiteY73" fmla="*/ 3485236 h 6858001"/>
              <a:gd name="connsiteX74" fmla="*/ 315315 w 968535"/>
              <a:gd name="connsiteY74" fmla="*/ 3343961 h 6858001"/>
              <a:gd name="connsiteX75" fmla="*/ 316324 w 968535"/>
              <a:gd name="connsiteY75" fmla="*/ 3201315 h 6858001"/>
              <a:gd name="connsiteX76" fmla="*/ 315315 w 968535"/>
              <a:gd name="connsiteY76" fmla="*/ 3057297 h 6858001"/>
              <a:gd name="connsiteX77" fmla="*/ 313298 w 968535"/>
              <a:gd name="connsiteY77" fmla="*/ 2911221 h 6858001"/>
              <a:gd name="connsiteX78" fmla="*/ 311449 w 968535"/>
              <a:gd name="connsiteY78" fmla="*/ 2765146 h 6858001"/>
              <a:gd name="connsiteX79" fmla="*/ 307415 w 968535"/>
              <a:gd name="connsiteY79" fmla="*/ 2617013 h 6858001"/>
              <a:gd name="connsiteX80" fmla="*/ 303213 w 968535"/>
              <a:gd name="connsiteY80" fmla="*/ 2467509 h 6858001"/>
              <a:gd name="connsiteX81" fmla="*/ 298338 w 968535"/>
              <a:gd name="connsiteY81" fmla="*/ 2318004 h 6858001"/>
              <a:gd name="connsiteX82" fmla="*/ 291447 w 968535"/>
              <a:gd name="connsiteY82" fmla="*/ 2167128 h 6858001"/>
              <a:gd name="connsiteX83" fmla="*/ 283210 w 968535"/>
              <a:gd name="connsiteY83" fmla="*/ 2014881 h 6858001"/>
              <a:gd name="connsiteX84" fmla="*/ 275310 w 968535"/>
              <a:gd name="connsiteY84" fmla="*/ 1861947 h 6858001"/>
              <a:gd name="connsiteX85" fmla="*/ 265225 w 968535"/>
              <a:gd name="connsiteY85" fmla="*/ 1709014 h 6858001"/>
              <a:gd name="connsiteX86" fmla="*/ 253122 w 968535"/>
              <a:gd name="connsiteY86" fmla="*/ 1554023 h 6858001"/>
              <a:gd name="connsiteX87" fmla="*/ 241020 w 968535"/>
              <a:gd name="connsiteY87" fmla="*/ 1401090 h 6858001"/>
              <a:gd name="connsiteX88" fmla="*/ 227068 w 968535"/>
              <a:gd name="connsiteY88" fmla="*/ 1245413 h 6858001"/>
              <a:gd name="connsiteX89" fmla="*/ 211772 w 968535"/>
              <a:gd name="connsiteY89" fmla="*/ 1089051 h 6858001"/>
              <a:gd name="connsiteX90" fmla="*/ 195636 w 968535"/>
              <a:gd name="connsiteY90" fmla="*/ 934746 h 6858001"/>
              <a:gd name="connsiteX91" fmla="*/ 176810 w 968535"/>
              <a:gd name="connsiteY91" fmla="*/ 778383 h 6858001"/>
              <a:gd name="connsiteX92" fmla="*/ 156639 w 968535"/>
              <a:gd name="connsiteY92" fmla="*/ 622707 h 6858001"/>
              <a:gd name="connsiteX93" fmla="*/ 136636 w 968535"/>
              <a:gd name="connsiteY93" fmla="*/ 466344 h 6858001"/>
              <a:gd name="connsiteX94" fmla="*/ 113272 w 968535"/>
              <a:gd name="connsiteY94" fmla="*/ 310668 h 6858001"/>
              <a:gd name="connsiteX95" fmla="*/ 89403 w 968535"/>
              <a:gd name="connsiteY95" fmla="*/ 15567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968535" h="6858001">
                <a:moveTo>
                  <a:pt x="968535" y="6858000"/>
                </a:moveTo>
                <a:lnTo>
                  <a:pt x="905354" y="6858000"/>
                </a:lnTo>
                <a:lnTo>
                  <a:pt x="905354" y="6858001"/>
                </a:lnTo>
                <a:lnTo>
                  <a:pt x="968535" y="6858001"/>
                </a:lnTo>
                <a:close/>
                <a:moveTo>
                  <a:pt x="64358" y="0"/>
                </a:moveTo>
                <a:lnTo>
                  <a:pt x="1177" y="0"/>
                </a:lnTo>
                <a:lnTo>
                  <a:pt x="26222" y="155677"/>
                </a:lnTo>
                <a:lnTo>
                  <a:pt x="50091" y="310668"/>
                </a:lnTo>
                <a:lnTo>
                  <a:pt x="73455" y="466344"/>
                </a:lnTo>
                <a:lnTo>
                  <a:pt x="93458" y="622707"/>
                </a:lnTo>
                <a:lnTo>
                  <a:pt x="113629" y="778383"/>
                </a:lnTo>
                <a:lnTo>
                  <a:pt x="132455" y="934746"/>
                </a:lnTo>
                <a:lnTo>
                  <a:pt x="148591" y="1089051"/>
                </a:lnTo>
                <a:lnTo>
                  <a:pt x="163887" y="1245413"/>
                </a:lnTo>
                <a:lnTo>
                  <a:pt x="177839" y="1401090"/>
                </a:lnTo>
                <a:lnTo>
                  <a:pt x="189941" y="1554023"/>
                </a:lnTo>
                <a:lnTo>
                  <a:pt x="202044" y="1709014"/>
                </a:lnTo>
                <a:lnTo>
                  <a:pt x="212129" y="1861947"/>
                </a:lnTo>
                <a:lnTo>
                  <a:pt x="220029" y="2014881"/>
                </a:lnTo>
                <a:lnTo>
                  <a:pt x="228266" y="2167128"/>
                </a:lnTo>
                <a:lnTo>
                  <a:pt x="235157" y="2318004"/>
                </a:lnTo>
                <a:lnTo>
                  <a:pt x="240032" y="2467509"/>
                </a:lnTo>
                <a:lnTo>
                  <a:pt x="244234" y="2617013"/>
                </a:lnTo>
                <a:lnTo>
                  <a:pt x="248268" y="2765146"/>
                </a:lnTo>
                <a:lnTo>
                  <a:pt x="250117" y="2911221"/>
                </a:lnTo>
                <a:lnTo>
                  <a:pt x="252134" y="3057297"/>
                </a:lnTo>
                <a:lnTo>
                  <a:pt x="253143" y="3201315"/>
                </a:lnTo>
                <a:lnTo>
                  <a:pt x="252134" y="3343961"/>
                </a:lnTo>
                <a:lnTo>
                  <a:pt x="252134" y="3485236"/>
                </a:lnTo>
                <a:lnTo>
                  <a:pt x="250117" y="3625139"/>
                </a:lnTo>
                <a:lnTo>
                  <a:pt x="247092" y="3762299"/>
                </a:lnTo>
                <a:lnTo>
                  <a:pt x="244234" y="3898087"/>
                </a:lnTo>
                <a:lnTo>
                  <a:pt x="241040" y="4031133"/>
                </a:lnTo>
                <a:lnTo>
                  <a:pt x="236166" y="4163492"/>
                </a:lnTo>
                <a:lnTo>
                  <a:pt x="230955" y="4293793"/>
                </a:lnTo>
                <a:lnTo>
                  <a:pt x="226249" y="4421352"/>
                </a:lnTo>
                <a:lnTo>
                  <a:pt x="212969" y="4670298"/>
                </a:lnTo>
                <a:lnTo>
                  <a:pt x="198850" y="4908956"/>
                </a:lnTo>
                <a:lnTo>
                  <a:pt x="184058" y="5138013"/>
                </a:lnTo>
                <a:lnTo>
                  <a:pt x="167753" y="5354726"/>
                </a:lnTo>
                <a:lnTo>
                  <a:pt x="150776" y="5561838"/>
                </a:lnTo>
                <a:lnTo>
                  <a:pt x="132455" y="5753862"/>
                </a:lnTo>
                <a:lnTo>
                  <a:pt x="114469" y="5934227"/>
                </a:lnTo>
                <a:lnTo>
                  <a:pt x="96484" y="6100191"/>
                </a:lnTo>
                <a:lnTo>
                  <a:pt x="79507" y="6252438"/>
                </a:lnTo>
                <a:lnTo>
                  <a:pt x="63370" y="6387541"/>
                </a:lnTo>
                <a:lnTo>
                  <a:pt x="48074" y="6509613"/>
                </a:lnTo>
                <a:lnTo>
                  <a:pt x="35299" y="6612483"/>
                </a:lnTo>
                <a:lnTo>
                  <a:pt x="23197" y="6698894"/>
                </a:lnTo>
                <a:lnTo>
                  <a:pt x="5883" y="6817538"/>
                </a:lnTo>
                <a:lnTo>
                  <a:pt x="0" y="6858000"/>
                </a:lnTo>
                <a:lnTo>
                  <a:pt x="63181" y="6858000"/>
                </a:lnTo>
                <a:lnTo>
                  <a:pt x="69064" y="6817538"/>
                </a:lnTo>
                <a:lnTo>
                  <a:pt x="86378" y="6698894"/>
                </a:lnTo>
                <a:lnTo>
                  <a:pt x="98480" y="6612483"/>
                </a:lnTo>
                <a:lnTo>
                  <a:pt x="111255" y="6509613"/>
                </a:lnTo>
                <a:lnTo>
                  <a:pt x="126551" y="6387541"/>
                </a:lnTo>
                <a:lnTo>
                  <a:pt x="142688" y="6252438"/>
                </a:lnTo>
                <a:lnTo>
                  <a:pt x="159665" y="6100191"/>
                </a:lnTo>
                <a:lnTo>
                  <a:pt x="177650" y="5934227"/>
                </a:lnTo>
                <a:lnTo>
                  <a:pt x="195636" y="5753862"/>
                </a:lnTo>
                <a:lnTo>
                  <a:pt x="213957" y="5561838"/>
                </a:lnTo>
                <a:lnTo>
                  <a:pt x="230934" y="5354726"/>
                </a:lnTo>
                <a:lnTo>
                  <a:pt x="247239" y="5138013"/>
                </a:lnTo>
                <a:lnTo>
                  <a:pt x="262031" y="4908956"/>
                </a:lnTo>
                <a:lnTo>
                  <a:pt x="276150" y="4670298"/>
                </a:lnTo>
                <a:lnTo>
                  <a:pt x="289430" y="4421352"/>
                </a:lnTo>
                <a:lnTo>
                  <a:pt x="294136" y="4293793"/>
                </a:lnTo>
                <a:lnTo>
                  <a:pt x="299347" y="4163492"/>
                </a:lnTo>
                <a:lnTo>
                  <a:pt x="304221" y="4031133"/>
                </a:lnTo>
                <a:lnTo>
                  <a:pt x="307415" y="3898087"/>
                </a:lnTo>
                <a:lnTo>
                  <a:pt x="310273" y="3762299"/>
                </a:lnTo>
                <a:lnTo>
                  <a:pt x="313298" y="3625139"/>
                </a:lnTo>
                <a:lnTo>
                  <a:pt x="315315" y="3485236"/>
                </a:lnTo>
                <a:lnTo>
                  <a:pt x="315315" y="3343961"/>
                </a:lnTo>
                <a:lnTo>
                  <a:pt x="316324" y="3201315"/>
                </a:lnTo>
                <a:lnTo>
                  <a:pt x="315315" y="3057297"/>
                </a:lnTo>
                <a:lnTo>
                  <a:pt x="313298" y="2911221"/>
                </a:lnTo>
                <a:lnTo>
                  <a:pt x="311449" y="2765146"/>
                </a:lnTo>
                <a:lnTo>
                  <a:pt x="307415" y="2617013"/>
                </a:lnTo>
                <a:lnTo>
                  <a:pt x="303213" y="2467509"/>
                </a:lnTo>
                <a:lnTo>
                  <a:pt x="298338" y="2318004"/>
                </a:lnTo>
                <a:lnTo>
                  <a:pt x="291447" y="2167128"/>
                </a:lnTo>
                <a:lnTo>
                  <a:pt x="283210" y="2014881"/>
                </a:lnTo>
                <a:lnTo>
                  <a:pt x="275310" y="1861947"/>
                </a:lnTo>
                <a:lnTo>
                  <a:pt x="265225" y="1709014"/>
                </a:lnTo>
                <a:lnTo>
                  <a:pt x="253122" y="1554023"/>
                </a:lnTo>
                <a:lnTo>
                  <a:pt x="241020" y="1401090"/>
                </a:lnTo>
                <a:lnTo>
                  <a:pt x="227068" y="1245413"/>
                </a:lnTo>
                <a:lnTo>
                  <a:pt x="211772" y="1089051"/>
                </a:lnTo>
                <a:lnTo>
                  <a:pt x="195636" y="934746"/>
                </a:lnTo>
                <a:lnTo>
                  <a:pt x="176810" y="778383"/>
                </a:lnTo>
                <a:lnTo>
                  <a:pt x="156639" y="622707"/>
                </a:lnTo>
                <a:lnTo>
                  <a:pt x="136636" y="466344"/>
                </a:lnTo>
                <a:lnTo>
                  <a:pt x="113272" y="310668"/>
                </a:lnTo>
                <a:lnTo>
                  <a:pt x="89403" y="155677"/>
                </a:lnTo>
                <a:close/>
              </a:path>
            </a:pathLst>
          </a:custGeom>
          <a:solidFill>
            <a:srgbClr val="474B57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1A2C6E-F3D6-4DC0-862F-2F9748118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2998" y="723328"/>
            <a:ext cx="2683493" cy="6042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BFB10017-F0CA-4C5C-9CE2-8DDF53E1EB35}" type="slidenum">
              <a:rPr lang="en-US" sz="3700">
                <a:solidFill>
                  <a:srgbClr val="FEFCF7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10</a:t>
            </a:fld>
            <a:endParaRPr lang="en-US" sz="3700">
              <a:solidFill>
                <a:srgbClr val="FEFCF7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41F27-C874-4C88-8E44-8E341F4A8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6615" y="2438400"/>
            <a:ext cx="7327656" cy="3651504"/>
          </a:xfrm>
        </p:spPr>
        <p:txBody>
          <a:bodyPr>
            <a:normAutofit/>
          </a:bodyPr>
          <a:lstStyle/>
          <a:p>
            <a:r>
              <a:rPr lang="en-US" b="1" dirty="0"/>
              <a:t>Too Dependent</a:t>
            </a:r>
          </a:p>
          <a:p>
            <a:pPr lvl="1"/>
            <a:r>
              <a:rPr lang="en-US" dirty="0"/>
              <a:t>Person believes he can’t take care of his basic needs and wants himself</a:t>
            </a:r>
          </a:p>
          <a:p>
            <a:pPr lvl="1"/>
            <a:r>
              <a:rPr lang="en-US" dirty="0"/>
              <a:t>Person perceived as a burden</a:t>
            </a:r>
          </a:p>
          <a:p>
            <a:r>
              <a:rPr lang="en-US" b="1" dirty="0"/>
              <a:t>Anti-Dependent or Needless/</a:t>
            </a:r>
            <a:r>
              <a:rPr lang="en-US" b="1" dirty="0" err="1"/>
              <a:t>Wantless</a:t>
            </a:r>
            <a:endParaRPr lang="en-US" b="1" dirty="0"/>
          </a:p>
          <a:p>
            <a:pPr lvl="1"/>
            <a:r>
              <a:rPr lang="en-US" dirty="0"/>
              <a:t>Person is not able to ask for help – believes it’s wrong or unsafe</a:t>
            </a:r>
          </a:p>
          <a:p>
            <a:pPr lvl="1"/>
            <a:r>
              <a:rPr lang="en-US" dirty="0"/>
              <a:t>Person perceived as god or superhero, needing nothing </a:t>
            </a:r>
          </a:p>
          <a:p>
            <a:pPr lvl="1"/>
            <a:r>
              <a:rPr lang="en-US" dirty="0"/>
              <a:t>Person also detached from own sense of needs and wants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D89658-ACEE-4996-9A72-EF3A3BC9F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5310" y="6296615"/>
            <a:ext cx="566737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Labors of Love Counseling and Consulting, LLC, thelaborsoflove.com</a:t>
            </a:r>
          </a:p>
        </p:txBody>
      </p:sp>
    </p:spTree>
    <p:extLst>
      <p:ext uri="{BB962C8B-B14F-4D97-AF65-F5344CB8AC3E}">
        <p14:creationId xmlns:p14="http://schemas.microsoft.com/office/powerpoint/2010/main" val="2358714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D256E7DB-3D95-409E-8808-896D24806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96CA83-F34C-4079-BD61-B6DA36962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6580" y="568345"/>
            <a:ext cx="9701953" cy="1560716"/>
          </a:xfrm>
        </p:spPr>
        <p:txBody>
          <a:bodyPr>
            <a:normAutofit/>
          </a:bodyPr>
          <a:lstStyle/>
          <a:p>
            <a:r>
              <a:rPr lang="en-US"/>
              <a:t>Interdependence as Self-Care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8458DE0-21D7-449F-A44F-BA8E03EC2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46580" y="2176009"/>
            <a:ext cx="970195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FFE922-6772-43AB-915E-9043935DB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46581" y="6296615"/>
            <a:ext cx="675449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Labors of Love Counseling and Consulting, LLC, thelaborsoflove.com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EAD3C6A9-7E1A-40C9-8D52-BD1EEED63B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98584"/>
              </p:ext>
            </p:extLst>
          </p:nvPr>
        </p:nvGraphicFramePr>
        <p:xfrm>
          <a:off x="1846580" y="2438400"/>
          <a:ext cx="9701953" cy="365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8411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6A0238B-7919-4C52-882E-344BBBF0D2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74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B2ED15-9179-4144-A9AF-8849004F3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1" cy="6924496"/>
            <a:chOff x="-1" y="-2313"/>
            <a:chExt cx="12192001" cy="6924496"/>
          </a:xfrm>
          <a:solidFill>
            <a:schemeClr val="accent2">
              <a:alpha val="25000"/>
            </a:schemeClr>
          </a:solidFill>
        </p:grpSpPr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8E40CF80-864A-46BC-BC0E-4F813C08E5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44AE1D19-1173-4202-BDBD-8D13AE3C1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E83A46B8-421A-4832-A3C9-DD479BE5B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C3425D87-5A37-4324-87B2-0C408B11A0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2173" y="0"/>
            <a:ext cx="8699826" cy="6858000"/>
          </a:xfrm>
          <a:custGeom>
            <a:avLst/>
            <a:gdLst>
              <a:gd name="connsiteX0" fmla="*/ 248553 w 8699826"/>
              <a:gd name="connsiteY0" fmla="*/ 0 h 6858000"/>
              <a:gd name="connsiteX1" fmla="*/ 6206997 w 8699826"/>
              <a:gd name="connsiteY1" fmla="*/ 0 h 6858000"/>
              <a:gd name="connsiteX2" fmla="*/ 8699826 w 8699826"/>
              <a:gd name="connsiteY2" fmla="*/ 0 h 6858000"/>
              <a:gd name="connsiteX3" fmla="*/ 8699826 w 8699826"/>
              <a:gd name="connsiteY3" fmla="*/ 6858000 h 6858000"/>
              <a:gd name="connsiteX4" fmla="*/ 6206997 w 8699826"/>
              <a:gd name="connsiteY4" fmla="*/ 6858000 h 6858000"/>
              <a:gd name="connsiteX5" fmla="*/ 248553 w 8699826"/>
              <a:gd name="connsiteY5" fmla="*/ 6858000 h 6858000"/>
              <a:gd name="connsiteX6" fmla="*/ 248553 w 8699826"/>
              <a:gd name="connsiteY6" fmla="*/ 6826433 h 6858000"/>
              <a:gd name="connsiteX7" fmla="*/ 247260 w 8699826"/>
              <a:gd name="connsiteY7" fmla="*/ 6817540 h 6858000"/>
              <a:gd name="connsiteX8" fmla="*/ 229946 w 8699826"/>
              <a:gd name="connsiteY8" fmla="*/ 6698896 h 6858000"/>
              <a:gd name="connsiteX9" fmla="*/ 217844 w 8699826"/>
              <a:gd name="connsiteY9" fmla="*/ 6612485 h 6858000"/>
              <a:gd name="connsiteX10" fmla="*/ 205069 w 8699826"/>
              <a:gd name="connsiteY10" fmla="*/ 6509615 h 6858000"/>
              <a:gd name="connsiteX11" fmla="*/ 189773 w 8699826"/>
              <a:gd name="connsiteY11" fmla="*/ 6387543 h 6858000"/>
              <a:gd name="connsiteX12" fmla="*/ 173636 w 8699826"/>
              <a:gd name="connsiteY12" fmla="*/ 6252440 h 6858000"/>
              <a:gd name="connsiteX13" fmla="*/ 156659 w 8699826"/>
              <a:gd name="connsiteY13" fmla="*/ 6100193 h 6858000"/>
              <a:gd name="connsiteX14" fmla="*/ 138674 w 8699826"/>
              <a:gd name="connsiteY14" fmla="*/ 5934229 h 6858000"/>
              <a:gd name="connsiteX15" fmla="*/ 120688 w 8699826"/>
              <a:gd name="connsiteY15" fmla="*/ 5753864 h 6858000"/>
              <a:gd name="connsiteX16" fmla="*/ 102367 w 8699826"/>
              <a:gd name="connsiteY16" fmla="*/ 5561840 h 6858000"/>
              <a:gd name="connsiteX17" fmla="*/ 85390 w 8699826"/>
              <a:gd name="connsiteY17" fmla="*/ 5354728 h 6858000"/>
              <a:gd name="connsiteX18" fmla="*/ 69085 w 8699826"/>
              <a:gd name="connsiteY18" fmla="*/ 5138015 h 6858000"/>
              <a:gd name="connsiteX19" fmla="*/ 54293 w 8699826"/>
              <a:gd name="connsiteY19" fmla="*/ 4908958 h 6858000"/>
              <a:gd name="connsiteX20" fmla="*/ 40174 w 8699826"/>
              <a:gd name="connsiteY20" fmla="*/ 4670300 h 6858000"/>
              <a:gd name="connsiteX21" fmla="*/ 26894 w 8699826"/>
              <a:gd name="connsiteY21" fmla="*/ 4421354 h 6858000"/>
              <a:gd name="connsiteX22" fmla="*/ 22188 w 8699826"/>
              <a:gd name="connsiteY22" fmla="*/ 4293795 h 6858000"/>
              <a:gd name="connsiteX23" fmla="*/ 16977 w 8699826"/>
              <a:gd name="connsiteY23" fmla="*/ 4163494 h 6858000"/>
              <a:gd name="connsiteX24" fmla="*/ 12103 w 8699826"/>
              <a:gd name="connsiteY24" fmla="*/ 4031135 h 6858000"/>
              <a:gd name="connsiteX25" fmla="*/ 8909 w 8699826"/>
              <a:gd name="connsiteY25" fmla="*/ 3898089 h 6858000"/>
              <a:gd name="connsiteX26" fmla="*/ 6051 w 8699826"/>
              <a:gd name="connsiteY26" fmla="*/ 3762301 h 6858000"/>
              <a:gd name="connsiteX27" fmla="*/ 3026 w 8699826"/>
              <a:gd name="connsiteY27" fmla="*/ 3625141 h 6858000"/>
              <a:gd name="connsiteX28" fmla="*/ 1009 w 8699826"/>
              <a:gd name="connsiteY28" fmla="*/ 3485238 h 6858000"/>
              <a:gd name="connsiteX29" fmla="*/ 1009 w 8699826"/>
              <a:gd name="connsiteY29" fmla="*/ 3343963 h 6858000"/>
              <a:gd name="connsiteX30" fmla="*/ 0 w 8699826"/>
              <a:gd name="connsiteY30" fmla="*/ 3201317 h 6858000"/>
              <a:gd name="connsiteX31" fmla="*/ 1009 w 8699826"/>
              <a:gd name="connsiteY31" fmla="*/ 3057299 h 6858000"/>
              <a:gd name="connsiteX32" fmla="*/ 3026 w 8699826"/>
              <a:gd name="connsiteY32" fmla="*/ 2911223 h 6858000"/>
              <a:gd name="connsiteX33" fmla="*/ 4875 w 8699826"/>
              <a:gd name="connsiteY33" fmla="*/ 2765148 h 6858000"/>
              <a:gd name="connsiteX34" fmla="*/ 8909 w 8699826"/>
              <a:gd name="connsiteY34" fmla="*/ 2617015 h 6858000"/>
              <a:gd name="connsiteX35" fmla="*/ 13111 w 8699826"/>
              <a:gd name="connsiteY35" fmla="*/ 2467511 h 6858000"/>
              <a:gd name="connsiteX36" fmla="*/ 17986 w 8699826"/>
              <a:gd name="connsiteY36" fmla="*/ 2318006 h 6858000"/>
              <a:gd name="connsiteX37" fmla="*/ 24877 w 8699826"/>
              <a:gd name="connsiteY37" fmla="*/ 2167130 h 6858000"/>
              <a:gd name="connsiteX38" fmla="*/ 33114 w 8699826"/>
              <a:gd name="connsiteY38" fmla="*/ 2014883 h 6858000"/>
              <a:gd name="connsiteX39" fmla="*/ 41014 w 8699826"/>
              <a:gd name="connsiteY39" fmla="*/ 1861949 h 6858000"/>
              <a:gd name="connsiteX40" fmla="*/ 51099 w 8699826"/>
              <a:gd name="connsiteY40" fmla="*/ 1709016 h 6858000"/>
              <a:gd name="connsiteX41" fmla="*/ 63202 w 8699826"/>
              <a:gd name="connsiteY41" fmla="*/ 1554025 h 6858000"/>
              <a:gd name="connsiteX42" fmla="*/ 75304 w 8699826"/>
              <a:gd name="connsiteY42" fmla="*/ 1401092 h 6858000"/>
              <a:gd name="connsiteX43" fmla="*/ 89256 w 8699826"/>
              <a:gd name="connsiteY43" fmla="*/ 1245415 h 6858000"/>
              <a:gd name="connsiteX44" fmla="*/ 104552 w 8699826"/>
              <a:gd name="connsiteY44" fmla="*/ 1089053 h 6858000"/>
              <a:gd name="connsiteX45" fmla="*/ 120688 w 8699826"/>
              <a:gd name="connsiteY45" fmla="*/ 934748 h 6858000"/>
              <a:gd name="connsiteX46" fmla="*/ 139514 w 8699826"/>
              <a:gd name="connsiteY46" fmla="*/ 778385 h 6858000"/>
              <a:gd name="connsiteX47" fmla="*/ 159685 w 8699826"/>
              <a:gd name="connsiteY47" fmla="*/ 622709 h 6858000"/>
              <a:gd name="connsiteX48" fmla="*/ 179688 w 8699826"/>
              <a:gd name="connsiteY48" fmla="*/ 466346 h 6858000"/>
              <a:gd name="connsiteX49" fmla="*/ 203052 w 8699826"/>
              <a:gd name="connsiteY49" fmla="*/ 310670 h 6858000"/>
              <a:gd name="connsiteX50" fmla="*/ 226921 w 8699826"/>
              <a:gd name="connsiteY50" fmla="*/ 155679 h 6858000"/>
              <a:gd name="connsiteX51" fmla="*/ 248553 w 8699826"/>
              <a:gd name="connsiteY51" fmla="*/ 2121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699826" h="6858000">
                <a:moveTo>
                  <a:pt x="248553" y="0"/>
                </a:moveTo>
                <a:lnTo>
                  <a:pt x="6206997" y="0"/>
                </a:lnTo>
                <a:lnTo>
                  <a:pt x="8699826" y="0"/>
                </a:lnTo>
                <a:lnTo>
                  <a:pt x="8699826" y="6858000"/>
                </a:lnTo>
                <a:lnTo>
                  <a:pt x="6206997" y="6858000"/>
                </a:lnTo>
                <a:lnTo>
                  <a:pt x="248553" y="6858000"/>
                </a:lnTo>
                <a:lnTo>
                  <a:pt x="248553" y="6826433"/>
                </a:lnTo>
                <a:lnTo>
                  <a:pt x="247260" y="6817540"/>
                </a:lnTo>
                <a:lnTo>
                  <a:pt x="229946" y="6698896"/>
                </a:lnTo>
                <a:lnTo>
                  <a:pt x="217844" y="6612485"/>
                </a:lnTo>
                <a:lnTo>
                  <a:pt x="205069" y="6509615"/>
                </a:lnTo>
                <a:lnTo>
                  <a:pt x="189773" y="6387543"/>
                </a:lnTo>
                <a:lnTo>
                  <a:pt x="173636" y="6252440"/>
                </a:lnTo>
                <a:lnTo>
                  <a:pt x="156659" y="6100193"/>
                </a:lnTo>
                <a:lnTo>
                  <a:pt x="138674" y="5934229"/>
                </a:lnTo>
                <a:lnTo>
                  <a:pt x="120688" y="5753864"/>
                </a:lnTo>
                <a:lnTo>
                  <a:pt x="102367" y="5561840"/>
                </a:lnTo>
                <a:lnTo>
                  <a:pt x="85390" y="5354728"/>
                </a:lnTo>
                <a:lnTo>
                  <a:pt x="69085" y="5138015"/>
                </a:lnTo>
                <a:lnTo>
                  <a:pt x="54293" y="4908958"/>
                </a:lnTo>
                <a:lnTo>
                  <a:pt x="40174" y="4670300"/>
                </a:lnTo>
                <a:lnTo>
                  <a:pt x="26894" y="4421354"/>
                </a:lnTo>
                <a:lnTo>
                  <a:pt x="22188" y="4293795"/>
                </a:lnTo>
                <a:lnTo>
                  <a:pt x="16977" y="4163494"/>
                </a:lnTo>
                <a:lnTo>
                  <a:pt x="12103" y="4031135"/>
                </a:lnTo>
                <a:lnTo>
                  <a:pt x="8909" y="3898089"/>
                </a:lnTo>
                <a:lnTo>
                  <a:pt x="6051" y="3762301"/>
                </a:lnTo>
                <a:lnTo>
                  <a:pt x="3026" y="3625141"/>
                </a:lnTo>
                <a:lnTo>
                  <a:pt x="1009" y="3485238"/>
                </a:lnTo>
                <a:lnTo>
                  <a:pt x="1009" y="3343963"/>
                </a:lnTo>
                <a:lnTo>
                  <a:pt x="0" y="3201317"/>
                </a:lnTo>
                <a:lnTo>
                  <a:pt x="1009" y="3057299"/>
                </a:lnTo>
                <a:lnTo>
                  <a:pt x="3026" y="2911223"/>
                </a:lnTo>
                <a:lnTo>
                  <a:pt x="4875" y="2765148"/>
                </a:lnTo>
                <a:lnTo>
                  <a:pt x="8909" y="2617015"/>
                </a:lnTo>
                <a:lnTo>
                  <a:pt x="13111" y="2467511"/>
                </a:lnTo>
                <a:lnTo>
                  <a:pt x="17986" y="2318006"/>
                </a:lnTo>
                <a:lnTo>
                  <a:pt x="24877" y="2167130"/>
                </a:lnTo>
                <a:lnTo>
                  <a:pt x="33114" y="2014883"/>
                </a:lnTo>
                <a:lnTo>
                  <a:pt x="41014" y="1861949"/>
                </a:lnTo>
                <a:lnTo>
                  <a:pt x="51099" y="1709016"/>
                </a:lnTo>
                <a:lnTo>
                  <a:pt x="63202" y="1554025"/>
                </a:lnTo>
                <a:lnTo>
                  <a:pt x="75304" y="1401092"/>
                </a:lnTo>
                <a:lnTo>
                  <a:pt x="89256" y="1245415"/>
                </a:lnTo>
                <a:lnTo>
                  <a:pt x="104552" y="1089053"/>
                </a:lnTo>
                <a:lnTo>
                  <a:pt x="120688" y="934748"/>
                </a:lnTo>
                <a:lnTo>
                  <a:pt x="139514" y="778385"/>
                </a:lnTo>
                <a:lnTo>
                  <a:pt x="159685" y="622709"/>
                </a:lnTo>
                <a:lnTo>
                  <a:pt x="179688" y="466346"/>
                </a:lnTo>
                <a:lnTo>
                  <a:pt x="203052" y="310670"/>
                </a:lnTo>
                <a:lnTo>
                  <a:pt x="226921" y="155679"/>
                </a:lnTo>
                <a:lnTo>
                  <a:pt x="248553" y="2121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D83683-61A3-40D4-BA6C-2DD3D0993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6615" y="568345"/>
            <a:ext cx="7327656" cy="1560716"/>
          </a:xfrm>
        </p:spPr>
        <p:txBody>
          <a:bodyPr>
            <a:normAutofit/>
          </a:bodyPr>
          <a:lstStyle/>
          <a:p>
            <a:r>
              <a:rPr lang="en-US" dirty="0"/>
              <a:t>Moderating Yourself:</a:t>
            </a:r>
            <a:br>
              <a:rPr lang="en-US" dirty="0"/>
            </a:br>
            <a:r>
              <a:rPr lang="en-US" dirty="0"/>
              <a:t>Spontaneity 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585A755-0CAB-454D-A480-9DA14C309A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94935" y="2"/>
            <a:ext cx="968535" cy="6858001"/>
          </a:xfrm>
          <a:custGeom>
            <a:avLst/>
            <a:gdLst>
              <a:gd name="connsiteX0" fmla="*/ 968535 w 968535"/>
              <a:gd name="connsiteY0" fmla="*/ 6858000 h 6858001"/>
              <a:gd name="connsiteX1" fmla="*/ 905354 w 968535"/>
              <a:gd name="connsiteY1" fmla="*/ 6858000 h 6858001"/>
              <a:gd name="connsiteX2" fmla="*/ 905354 w 968535"/>
              <a:gd name="connsiteY2" fmla="*/ 6858001 h 6858001"/>
              <a:gd name="connsiteX3" fmla="*/ 968535 w 968535"/>
              <a:gd name="connsiteY3" fmla="*/ 6858001 h 6858001"/>
              <a:gd name="connsiteX4" fmla="*/ 64358 w 968535"/>
              <a:gd name="connsiteY4" fmla="*/ 0 h 6858001"/>
              <a:gd name="connsiteX5" fmla="*/ 1177 w 968535"/>
              <a:gd name="connsiteY5" fmla="*/ 0 h 6858001"/>
              <a:gd name="connsiteX6" fmla="*/ 26222 w 968535"/>
              <a:gd name="connsiteY6" fmla="*/ 155677 h 6858001"/>
              <a:gd name="connsiteX7" fmla="*/ 50091 w 968535"/>
              <a:gd name="connsiteY7" fmla="*/ 310668 h 6858001"/>
              <a:gd name="connsiteX8" fmla="*/ 73455 w 968535"/>
              <a:gd name="connsiteY8" fmla="*/ 466344 h 6858001"/>
              <a:gd name="connsiteX9" fmla="*/ 93458 w 968535"/>
              <a:gd name="connsiteY9" fmla="*/ 622707 h 6858001"/>
              <a:gd name="connsiteX10" fmla="*/ 113629 w 968535"/>
              <a:gd name="connsiteY10" fmla="*/ 778383 h 6858001"/>
              <a:gd name="connsiteX11" fmla="*/ 132455 w 968535"/>
              <a:gd name="connsiteY11" fmla="*/ 934746 h 6858001"/>
              <a:gd name="connsiteX12" fmla="*/ 148591 w 968535"/>
              <a:gd name="connsiteY12" fmla="*/ 1089051 h 6858001"/>
              <a:gd name="connsiteX13" fmla="*/ 163887 w 968535"/>
              <a:gd name="connsiteY13" fmla="*/ 1245413 h 6858001"/>
              <a:gd name="connsiteX14" fmla="*/ 177839 w 968535"/>
              <a:gd name="connsiteY14" fmla="*/ 1401090 h 6858001"/>
              <a:gd name="connsiteX15" fmla="*/ 189941 w 968535"/>
              <a:gd name="connsiteY15" fmla="*/ 1554023 h 6858001"/>
              <a:gd name="connsiteX16" fmla="*/ 202044 w 968535"/>
              <a:gd name="connsiteY16" fmla="*/ 1709014 h 6858001"/>
              <a:gd name="connsiteX17" fmla="*/ 212129 w 968535"/>
              <a:gd name="connsiteY17" fmla="*/ 1861947 h 6858001"/>
              <a:gd name="connsiteX18" fmla="*/ 220029 w 968535"/>
              <a:gd name="connsiteY18" fmla="*/ 2014881 h 6858001"/>
              <a:gd name="connsiteX19" fmla="*/ 228266 w 968535"/>
              <a:gd name="connsiteY19" fmla="*/ 2167128 h 6858001"/>
              <a:gd name="connsiteX20" fmla="*/ 235157 w 968535"/>
              <a:gd name="connsiteY20" fmla="*/ 2318004 h 6858001"/>
              <a:gd name="connsiteX21" fmla="*/ 240032 w 968535"/>
              <a:gd name="connsiteY21" fmla="*/ 2467509 h 6858001"/>
              <a:gd name="connsiteX22" fmla="*/ 244234 w 968535"/>
              <a:gd name="connsiteY22" fmla="*/ 2617013 h 6858001"/>
              <a:gd name="connsiteX23" fmla="*/ 248268 w 968535"/>
              <a:gd name="connsiteY23" fmla="*/ 2765146 h 6858001"/>
              <a:gd name="connsiteX24" fmla="*/ 250117 w 968535"/>
              <a:gd name="connsiteY24" fmla="*/ 2911221 h 6858001"/>
              <a:gd name="connsiteX25" fmla="*/ 252134 w 968535"/>
              <a:gd name="connsiteY25" fmla="*/ 3057297 h 6858001"/>
              <a:gd name="connsiteX26" fmla="*/ 253143 w 968535"/>
              <a:gd name="connsiteY26" fmla="*/ 3201315 h 6858001"/>
              <a:gd name="connsiteX27" fmla="*/ 252134 w 968535"/>
              <a:gd name="connsiteY27" fmla="*/ 3343961 h 6858001"/>
              <a:gd name="connsiteX28" fmla="*/ 252134 w 968535"/>
              <a:gd name="connsiteY28" fmla="*/ 3485236 h 6858001"/>
              <a:gd name="connsiteX29" fmla="*/ 250117 w 968535"/>
              <a:gd name="connsiteY29" fmla="*/ 3625139 h 6858001"/>
              <a:gd name="connsiteX30" fmla="*/ 247092 w 968535"/>
              <a:gd name="connsiteY30" fmla="*/ 3762299 h 6858001"/>
              <a:gd name="connsiteX31" fmla="*/ 244234 w 968535"/>
              <a:gd name="connsiteY31" fmla="*/ 3898087 h 6858001"/>
              <a:gd name="connsiteX32" fmla="*/ 241040 w 968535"/>
              <a:gd name="connsiteY32" fmla="*/ 4031133 h 6858001"/>
              <a:gd name="connsiteX33" fmla="*/ 236166 w 968535"/>
              <a:gd name="connsiteY33" fmla="*/ 4163492 h 6858001"/>
              <a:gd name="connsiteX34" fmla="*/ 230955 w 968535"/>
              <a:gd name="connsiteY34" fmla="*/ 4293793 h 6858001"/>
              <a:gd name="connsiteX35" fmla="*/ 226249 w 968535"/>
              <a:gd name="connsiteY35" fmla="*/ 4421352 h 6858001"/>
              <a:gd name="connsiteX36" fmla="*/ 212969 w 968535"/>
              <a:gd name="connsiteY36" fmla="*/ 4670298 h 6858001"/>
              <a:gd name="connsiteX37" fmla="*/ 198850 w 968535"/>
              <a:gd name="connsiteY37" fmla="*/ 4908956 h 6858001"/>
              <a:gd name="connsiteX38" fmla="*/ 184058 w 968535"/>
              <a:gd name="connsiteY38" fmla="*/ 5138013 h 6858001"/>
              <a:gd name="connsiteX39" fmla="*/ 167753 w 968535"/>
              <a:gd name="connsiteY39" fmla="*/ 5354726 h 6858001"/>
              <a:gd name="connsiteX40" fmla="*/ 150776 w 968535"/>
              <a:gd name="connsiteY40" fmla="*/ 5561838 h 6858001"/>
              <a:gd name="connsiteX41" fmla="*/ 132455 w 968535"/>
              <a:gd name="connsiteY41" fmla="*/ 5753862 h 6858001"/>
              <a:gd name="connsiteX42" fmla="*/ 114469 w 968535"/>
              <a:gd name="connsiteY42" fmla="*/ 5934227 h 6858001"/>
              <a:gd name="connsiteX43" fmla="*/ 96484 w 968535"/>
              <a:gd name="connsiteY43" fmla="*/ 6100191 h 6858001"/>
              <a:gd name="connsiteX44" fmla="*/ 79507 w 968535"/>
              <a:gd name="connsiteY44" fmla="*/ 6252438 h 6858001"/>
              <a:gd name="connsiteX45" fmla="*/ 63370 w 968535"/>
              <a:gd name="connsiteY45" fmla="*/ 6387541 h 6858001"/>
              <a:gd name="connsiteX46" fmla="*/ 48074 w 968535"/>
              <a:gd name="connsiteY46" fmla="*/ 6509613 h 6858001"/>
              <a:gd name="connsiteX47" fmla="*/ 35299 w 968535"/>
              <a:gd name="connsiteY47" fmla="*/ 6612483 h 6858001"/>
              <a:gd name="connsiteX48" fmla="*/ 23197 w 968535"/>
              <a:gd name="connsiteY48" fmla="*/ 6698894 h 6858001"/>
              <a:gd name="connsiteX49" fmla="*/ 5883 w 968535"/>
              <a:gd name="connsiteY49" fmla="*/ 6817538 h 6858001"/>
              <a:gd name="connsiteX50" fmla="*/ 0 w 968535"/>
              <a:gd name="connsiteY50" fmla="*/ 6858000 h 6858001"/>
              <a:gd name="connsiteX51" fmla="*/ 63181 w 968535"/>
              <a:gd name="connsiteY51" fmla="*/ 6858000 h 6858001"/>
              <a:gd name="connsiteX52" fmla="*/ 69064 w 968535"/>
              <a:gd name="connsiteY52" fmla="*/ 6817538 h 6858001"/>
              <a:gd name="connsiteX53" fmla="*/ 86378 w 968535"/>
              <a:gd name="connsiteY53" fmla="*/ 6698894 h 6858001"/>
              <a:gd name="connsiteX54" fmla="*/ 98480 w 968535"/>
              <a:gd name="connsiteY54" fmla="*/ 6612483 h 6858001"/>
              <a:gd name="connsiteX55" fmla="*/ 111255 w 968535"/>
              <a:gd name="connsiteY55" fmla="*/ 6509613 h 6858001"/>
              <a:gd name="connsiteX56" fmla="*/ 126551 w 968535"/>
              <a:gd name="connsiteY56" fmla="*/ 6387541 h 6858001"/>
              <a:gd name="connsiteX57" fmla="*/ 142688 w 968535"/>
              <a:gd name="connsiteY57" fmla="*/ 6252438 h 6858001"/>
              <a:gd name="connsiteX58" fmla="*/ 159665 w 968535"/>
              <a:gd name="connsiteY58" fmla="*/ 6100191 h 6858001"/>
              <a:gd name="connsiteX59" fmla="*/ 177650 w 968535"/>
              <a:gd name="connsiteY59" fmla="*/ 5934227 h 6858001"/>
              <a:gd name="connsiteX60" fmla="*/ 195636 w 968535"/>
              <a:gd name="connsiteY60" fmla="*/ 5753862 h 6858001"/>
              <a:gd name="connsiteX61" fmla="*/ 213957 w 968535"/>
              <a:gd name="connsiteY61" fmla="*/ 5561838 h 6858001"/>
              <a:gd name="connsiteX62" fmla="*/ 230934 w 968535"/>
              <a:gd name="connsiteY62" fmla="*/ 5354726 h 6858001"/>
              <a:gd name="connsiteX63" fmla="*/ 247239 w 968535"/>
              <a:gd name="connsiteY63" fmla="*/ 5138013 h 6858001"/>
              <a:gd name="connsiteX64" fmla="*/ 262031 w 968535"/>
              <a:gd name="connsiteY64" fmla="*/ 4908956 h 6858001"/>
              <a:gd name="connsiteX65" fmla="*/ 276150 w 968535"/>
              <a:gd name="connsiteY65" fmla="*/ 4670298 h 6858001"/>
              <a:gd name="connsiteX66" fmla="*/ 289430 w 968535"/>
              <a:gd name="connsiteY66" fmla="*/ 4421352 h 6858001"/>
              <a:gd name="connsiteX67" fmla="*/ 294136 w 968535"/>
              <a:gd name="connsiteY67" fmla="*/ 4293793 h 6858001"/>
              <a:gd name="connsiteX68" fmla="*/ 299347 w 968535"/>
              <a:gd name="connsiteY68" fmla="*/ 4163492 h 6858001"/>
              <a:gd name="connsiteX69" fmla="*/ 304221 w 968535"/>
              <a:gd name="connsiteY69" fmla="*/ 4031133 h 6858001"/>
              <a:gd name="connsiteX70" fmla="*/ 307415 w 968535"/>
              <a:gd name="connsiteY70" fmla="*/ 3898087 h 6858001"/>
              <a:gd name="connsiteX71" fmla="*/ 310273 w 968535"/>
              <a:gd name="connsiteY71" fmla="*/ 3762299 h 6858001"/>
              <a:gd name="connsiteX72" fmla="*/ 313298 w 968535"/>
              <a:gd name="connsiteY72" fmla="*/ 3625139 h 6858001"/>
              <a:gd name="connsiteX73" fmla="*/ 315315 w 968535"/>
              <a:gd name="connsiteY73" fmla="*/ 3485236 h 6858001"/>
              <a:gd name="connsiteX74" fmla="*/ 315315 w 968535"/>
              <a:gd name="connsiteY74" fmla="*/ 3343961 h 6858001"/>
              <a:gd name="connsiteX75" fmla="*/ 316324 w 968535"/>
              <a:gd name="connsiteY75" fmla="*/ 3201315 h 6858001"/>
              <a:gd name="connsiteX76" fmla="*/ 315315 w 968535"/>
              <a:gd name="connsiteY76" fmla="*/ 3057297 h 6858001"/>
              <a:gd name="connsiteX77" fmla="*/ 313298 w 968535"/>
              <a:gd name="connsiteY77" fmla="*/ 2911221 h 6858001"/>
              <a:gd name="connsiteX78" fmla="*/ 311449 w 968535"/>
              <a:gd name="connsiteY78" fmla="*/ 2765146 h 6858001"/>
              <a:gd name="connsiteX79" fmla="*/ 307415 w 968535"/>
              <a:gd name="connsiteY79" fmla="*/ 2617013 h 6858001"/>
              <a:gd name="connsiteX80" fmla="*/ 303213 w 968535"/>
              <a:gd name="connsiteY80" fmla="*/ 2467509 h 6858001"/>
              <a:gd name="connsiteX81" fmla="*/ 298338 w 968535"/>
              <a:gd name="connsiteY81" fmla="*/ 2318004 h 6858001"/>
              <a:gd name="connsiteX82" fmla="*/ 291447 w 968535"/>
              <a:gd name="connsiteY82" fmla="*/ 2167128 h 6858001"/>
              <a:gd name="connsiteX83" fmla="*/ 283210 w 968535"/>
              <a:gd name="connsiteY83" fmla="*/ 2014881 h 6858001"/>
              <a:gd name="connsiteX84" fmla="*/ 275310 w 968535"/>
              <a:gd name="connsiteY84" fmla="*/ 1861947 h 6858001"/>
              <a:gd name="connsiteX85" fmla="*/ 265225 w 968535"/>
              <a:gd name="connsiteY85" fmla="*/ 1709014 h 6858001"/>
              <a:gd name="connsiteX86" fmla="*/ 253122 w 968535"/>
              <a:gd name="connsiteY86" fmla="*/ 1554023 h 6858001"/>
              <a:gd name="connsiteX87" fmla="*/ 241020 w 968535"/>
              <a:gd name="connsiteY87" fmla="*/ 1401090 h 6858001"/>
              <a:gd name="connsiteX88" fmla="*/ 227068 w 968535"/>
              <a:gd name="connsiteY88" fmla="*/ 1245413 h 6858001"/>
              <a:gd name="connsiteX89" fmla="*/ 211772 w 968535"/>
              <a:gd name="connsiteY89" fmla="*/ 1089051 h 6858001"/>
              <a:gd name="connsiteX90" fmla="*/ 195636 w 968535"/>
              <a:gd name="connsiteY90" fmla="*/ 934746 h 6858001"/>
              <a:gd name="connsiteX91" fmla="*/ 176810 w 968535"/>
              <a:gd name="connsiteY91" fmla="*/ 778383 h 6858001"/>
              <a:gd name="connsiteX92" fmla="*/ 156639 w 968535"/>
              <a:gd name="connsiteY92" fmla="*/ 622707 h 6858001"/>
              <a:gd name="connsiteX93" fmla="*/ 136636 w 968535"/>
              <a:gd name="connsiteY93" fmla="*/ 466344 h 6858001"/>
              <a:gd name="connsiteX94" fmla="*/ 113272 w 968535"/>
              <a:gd name="connsiteY94" fmla="*/ 310668 h 6858001"/>
              <a:gd name="connsiteX95" fmla="*/ 89403 w 968535"/>
              <a:gd name="connsiteY95" fmla="*/ 15567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968535" h="6858001">
                <a:moveTo>
                  <a:pt x="968535" y="6858000"/>
                </a:moveTo>
                <a:lnTo>
                  <a:pt x="905354" y="6858000"/>
                </a:lnTo>
                <a:lnTo>
                  <a:pt x="905354" y="6858001"/>
                </a:lnTo>
                <a:lnTo>
                  <a:pt x="968535" y="6858001"/>
                </a:lnTo>
                <a:close/>
                <a:moveTo>
                  <a:pt x="64358" y="0"/>
                </a:moveTo>
                <a:lnTo>
                  <a:pt x="1177" y="0"/>
                </a:lnTo>
                <a:lnTo>
                  <a:pt x="26222" y="155677"/>
                </a:lnTo>
                <a:lnTo>
                  <a:pt x="50091" y="310668"/>
                </a:lnTo>
                <a:lnTo>
                  <a:pt x="73455" y="466344"/>
                </a:lnTo>
                <a:lnTo>
                  <a:pt x="93458" y="622707"/>
                </a:lnTo>
                <a:lnTo>
                  <a:pt x="113629" y="778383"/>
                </a:lnTo>
                <a:lnTo>
                  <a:pt x="132455" y="934746"/>
                </a:lnTo>
                <a:lnTo>
                  <a:pt x="148591" y="1089051"/>
                </a:lnTo>
                <a:lnTo>
                  <a:pt x="163887" y="1245413"/>
                </a:lnTo>
                <a:lnTo>
                  <a:pt x="177839" y="1401090"/>
                </a:lnTo>
                <a:lnTo>
                  <a:pt x="189941" y="1554023"/>
                </a:lnTo>
                <a:lnTo>
                  <a:pt x="202044" y="1709014"/>
                </a:lnTo>
                <a:lnTo>
                  <a:pt x="212129" y="1861947"/>
                </a:lnTo>
                <a:lnTo>
                  <a:pt x="220029" y="2014881"/>
                </a:lnTo>
                <a:lnTo>
                  <a:pt x="228266" y="2167128"/>
                </a:lnTo>
                <a:lnTo>
                  <a:pt x="235157" y="2318004"/>
                </a:lnTo>
                <a:lnTo>
                  <a:pt x="240032" y="2467509"/>
                </a:lnTo>
                <a:lnTo>
                  <a:pt x="244234" y="2617013"/>
                </a:lnTo>
                <a:lnTo>
                  <a:pt x="248268" y="2765146"/>
                </a:lnTo>
                <a:lnTo>
                  <a:pt x="250117" y="2911221"/>
                </a:lnTo>
                <a:lnTo>
                  <a:pt x="252134" y="3057297"/>
                </a:lnTo>
                <a:lnTo>
                  <a:pt x="253143" y="3201315"/>
                </a:lnTo>
                <a:lnTo>
                  <a:pt x="252134" y="3343961"/>
                </a:lnTo>
                <a:lnTo>
                  <a:pt x="252134" y="3485236"/>
                </a:lnTo>
                <a:lnTo>
                  <a:pt x="250117" y="3625139"/>
                </a:lnTo>
                <a:lnTo>
                  <a:pt x="247092" y="3762299"/>
                </a:lnTo>
                <a:lnTo>
                  <a:pt x="244234" y="3898087"/>
                </a:lnTo>
                <a:lnTo>
                  <a:pt x="241040" y="4031133"/>
                </a:lnTo>
                <a:lnTo>
                  <a:pt x="236166" y="4163492"/>
                </a:lnTo>
                <a:lnTo>
                  <a:pt x="230955" y="4293793"/>
                </a:lnTo>
                <a:lnTo>
                  <a:pt x="226249" y="4421352"/>
                </a:lnTo>
                <a:lnTo>
                  <a:pt x="212969" y="4670298"/>
                </a:lnTo>
                <a:lnTo>
                  <a:pt x="198850" y="4908956"/>
                </a:lnTo>
                <a:lnTo>
                  <a:pt x="184058" y="5138013"/>
                </a:lnTo>
                <a:lnTo>
                  <a:pt x="167753" y="5354726"/>
                </a:lnTo>
                <a:lnTo>
                  <a:pt x="150776" y="5561838"/>
                </a:lnTo>
                <a:lnTo>
                  <a:pt x="132455" y="5753862"/>
                </a:lnTo>
                <a:lnTo>
                  <a:pt x="114469" y="5934227"/>
                </a:lnTo>
                <a:lnTo>
                  <a:pt x="96484" y="6100191"/>
                </a:lnTo>
                <a:lnTo>
                  <a:pt x="79507" y="6252438"/>
                </a:lnTo>
                <a:lnTo>
                  <a:pt x="63370" y="6387541"/>
                </a:lnTo>
                <a:lnTo>
                  <a:pt x="48074" y="6509613"/>
                </a:lnTo>
                <a:lnTo>
                  <a:pt x="35299" y="6612483"/>
                </a:lnTo>
                <a:lnTo>
                  <a:pt x="23197" y="6698894"/>
                </a:lnTo>
                <a:lnTo>
                  <a:pt x="5883" y="6817538"/>
                </a:lnTo>
                <a:lnTo>
                  <a:pt x="0" y="6858000"/>
                </a:lnTo>
                <a:lnTo>
                  <a:pt x="63181" y="6858000"/>
                </a:lnTo>
                <a:lnTo>
                  <a:pt x="69064" y="6817538"/>
                </a:lnTo>
                <a:lnTo>
                  <a:pt x="86378" y="6698894"/>
                </a:lnTo>
                <a:lnTo>
                  <a:pt x="98480" y="6612483"/>
                </a:lnTo>
                <a:lnTo>
                  <a:pt x="111255" y="6509613"/>
                </a:lnTo>
                <a:lnTo>
                  <a:pt x="126551" y="6387541"/>
                </a:lnTo>
                <a:lnTo>
                  <a:pt x="142688" y="6252438"/>
                </a:lnTo>
                <a:lnTo>
                  <a:pt x="159665" y="6100191"/>
                </a:lnTo>
                <a:lnTo>
                  <a:pt x="177650" y="5934227"/>
                </a:lnTo>
                <a:lnTo>
                  <a:pt x="195636" y="5753862"/>
                </a:lnTo>
                <a:lnTo>
                  <a:pt x="213957" y="5561838"/>
                </a:lnTo>
                <a:lnTo>
                  <a:pt x="230934" y="5354726"/>
                </a:lnTo>
                <a:lnTo>
                  <a:pt x="247239" y="5138013"/>
                </a:lnTo>
                <a:lnTo>
                  <a:pt x="262031" y="4908956"/>
                </a:lnTo>
                <a:lnTo>
                  <a:pt x="276150" y="4670298"/>
                </a:lnTo>
                <a:lnTo>
                  <a:pt x="289430" y="4421352"/>
                </a:lnTo>
                <a:lnTo>
                  <a:pt x="294136" y="4293793"/>
                </a:lnTo>
                <a:lnTo>
                  <a:pt x="299347" y="4163492"/>
                </a:lnTo>
                <a:lnTo>
                  <a:pt x="304221" y="4031133"/>
                </a:lnTo>
                <a:lnTo>
                  <a:pt x="307415" y="3898087"/>
                </a:lnTo>
                <a:lnTo>
                  <a:pt x="310273" y="3762299"/>
                </a:lnTo>
                <a:lnTo>
                  <a:pt x="313298" y="3625139"/>
                </a:lnTo>
                <a:lnTo>
                  <a:pt x="315315" y="3485236"/>
                </a:lnTo>
                <a:lnTo>
                  <a:pt x="315315" y="3343961"/>
                </a:lnTo>
                <a:lnTo>
                  <a:pt x="316324" y="3201315"/>
                </a:lnTo>
                <a:lnTo>
                  <a:pt x="315315" y="3057297"/>
                </a:lnTo>
                <a:lnTo>
                  <a:pt x="313298" y="2911221"/>
                </a:lnTo>
                <a:lnTo>
                  <a:pt x="311449" y="2765146"/>
                </a:lnTo>
                <a:lnTo>
                  <a:pt x="307415" y="2617013"/>
                </a:lnTo>
                <a:lnTo>
                  <a:pt x="303213" y="2467509"/>
                </a:lnTo>
                <a:lnTo>
                  <a:pt x="298338" y="2318004"/>
                </a:lnTo>
                <a:lnTo>
                  <a:pt x="291447" y="2167128"/>
                </a:lnTo>
                <a:lnTo>
                  <a:pt x="283210" y="2014881"/>
                </a:lnTo>
                <a:lnTo>
                  <a:pt x="275310" y="1861947"/>
                </a:lnTo>
                <a:lnTo>
                  <a:pt x="265225" y="1709014"/>
                </a:lnTo>
                <a:lnTo>
                  <a:pt x="253122" y="1554023"/>
                </a:lnTo>
                <a:lnTo>
                  <a:pt x="241020" y="1401090"/>
                </a:lnTo>
                <a:lnTo>
                  <a:pt x="227068" y="1245413"/>
                </a:lnTo>
                <a:lnTo>
                  <a:pt x="211772" y="1089051"/>
                </a:lnTo>
                <a:lnTo>
                  <a:pt x="195636" y="934746"/>
                </a:lnTo>
                <a:lnTo>
                  <a:pt x="176810" y="778383"/>
                </a:lnTo>
                <a:lnTo>
                  <a:pt x="156639" y="622707"/>
                </a:lnTo>
                <a:lnTo>
                  <a:pt x="136636" y="466344"/>
                </a:lnTo>
                <a:lnTo>
                  <a:pt x="113272" y="310668"/>
                </a:lnTo>
                <a:lnTo>
                  <a:pt x="89403" y="155677"/>
                </a:lnTo>
                <a:close/>
              </a:path>
            </a:pathLst>
          </a:custGeom>
          <a:solidFill>
            <a:srgbClr val="474B57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DBEB4-F1A5-46EB-B178-AB0113C8B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6615" y="2042556"/>
            <a:ext cx="7327656" cy="404734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1000"/>
              </a:lnSpc>
            </a:pPr>
            <a:r>
              <a:rPr lang="en-US" b="1" dirty="0"/>
              <a:t>Too much spontaneity (Out of Control)</a:t>
            </a:r>
          </a:p>
          <a:p>
            <a:pPr lvl="1">
              <a:lnSpc>
                <a:spcPct val="101000"/>
              </a:lnSpc>
            </a:pPr>
            <a:r>
              <a:rPr lang="en-US" sz="2000" dirty="0"/>
              <a:t>No personal boundary</a:t>
            </a:r>
          </a:p>
          <a:p>
            <a:pPr lvl="1">
              <a:lnSpc>
                <a:spcPct val="101000"/>
              </a:lnSpc>
            </a:pPr>
            <a:r>
              <a:rPr lang="en-US" sz="2000" dirty="0"/>
              <a:t>In control of being out of control</a:t>
            </a:r>
          </a:p>
          <a:p>
            <a:pPr lvl="1">
              <a:lnSpc>
                <a:spcPct val="101000"/>
              </a:lnSpc>
            </a:pPr>
            <a:r>
              <a:rPr lang="en-US" sz="2000" dirty="0"/>
              <a:t>Too much uncontrolled spontaneity causes chaos</a:t>
            </a:r>
          </a:p>
          <a:p>
            <a:pPr>
              <a:lnSpc>
                <a:spcPct val="101000"/>
              </a:lnSpc>
            </a:pPr>
            <a:r>
              <a:rPr lang="en-US" b="1" dirty="0"/>
              <a:t>Not enough spontaneity (Controlling of Others)</a:t>
            </a:r>
          </a:p>
          <a:p>
            <a:pPr lvl="1">
              <a:lnSpc>
                <a:spcPct val="101000"/>
              </a:lnSpc>
            </a:pPr>
            <a:r>
              <a:rPr lang="en-US" sz="2000" dirty="0"/>
              <a:t>Walled off, too much control</a:t>
            </a:r>
          </a:p>
          <a:p>
            <a:pPr lvl="1">
              <a:lnSpc>
                <a:spcPct val="101000"/>
              </a:lnSpc>
            </a:pPr>
            <a:r>
              <a:rPr lang="en-US" sz="2000" dirty="0"/>
              <a:t>Out of control with being in control</a:t>
            </a:r>
          </a:p>
          <a:p>
            <a:pPr lvl="1">
              <a:lnSpc>
                <a:spcPct val="101000"/>
              </a:lnSpc>
            </a:pPr>
            <a:r>
              <a:rPr lang="en-US" sz="2000" dirty="0"/>
              <a:t>Too little spontaneity causes lack of connection</a:t>
            </a:r>
          </a:p>
          <a:p>
            <a:pPr lvl="1">
              <a:lnSpc>
                <a:spcPct val="101000"/>
              </a:lnSpc>
            </a:pPr>
            <a:endParaRPr lang="en-US" sz="2000" dirty="0"/>
          </a:p>
          <a:p>
            <a:pPr marL="57150" indent="0">
              <a:lnSpc>
                <a:spcPct val="101000"/>
              </a:lnSpc>
              <a:buNone/>
            </a:pPr>
            <a:r>
              <a:rPr lang="en-US" b="1" dirty="0"/>
              <a:t>Moderation is the Goal – the ability to be relational without being abusive or absent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E0593-34E7-4343-BBC6-DFC20CC25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5310" y="6296615"/>
            <a:ext cx="566737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Labors of Love Counseling and Consulting, LLC, thelaborsoflove.com</a:t>
            </a:r>
          </a:p>
        </p:txBody>
      </p:sp>
    </p:spTree>
    <p:extLst>
      <p:ext uri="{BB962C8B-B14F-4D97-AF65-F5344CB8AC3E}">
        <p14:creationId xmlns:p14="http://schemas.microsoft.com/office/powerpoint/2010/main" val="2839346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D256E7DB-3D95-409E-8808-896D24806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C73F99E-8C16-4E3B-BA84-3D675EFA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535" y="615293"/>
            <a:ext cx="10491629" cy="156071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Developmental and Relational </a:t>
            </a:r>
            <a:br>
              <a:rPr lang="en-US" dirty="0"/>
            </a:br>
            <a:r>
              <a:rPr lang="en-US" dirty="0"/>
              <a:t>Trauma Therapy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8458DE0-21D7-449F-A44F-BA8E03EC2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46580" y="2176009"/>
            <a:ext cx="970195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EB22CA5C-2A8E-4E92-B8AA-9C2F1CE554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285519"/>
              </p:ext>
            </p:extLst>
          </p:nvPr>
        </p:nvGraphicFramePr>
        <p:xfrm>
          <a:off x="1846580" y="2438400"/>
          <a:ext cx="9701953" cy="365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31F5ECB1-C70F-462E-8A9F-DF0EA9421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66737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Labors of Love Counseling and Consulting, LLC, thelaborsoflove.com</a:t>
            </a:r>
          </a:p>
        </p:txBody>
      </p:sp>
    </p:spTree>
    <p:extLst>
      <p:ext uri="{BB962C8B-B14F-4D97-AF65-F5344CB8AC3E}">
        <p14:creationId xmlns:p14="http://schemas.microsoft.com/office/powerpoint/2010/main" val="2398610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6AB97-3C27-49A4-9E42-CFC65707B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644EE-5FF1-4BAF-B9A7-D1B7970A7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45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061D9F20-37D5-41E8-B948-61C7476B14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25" y="461163"/>
            <a:ext cx="11871353" cy="593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792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eating&#10;&#10;Description automatically generated">
            <a:extLst>
              <a:ext uri="{FF2B5EF4-FFF2-40B4-BE49-F238E27FC236}">
                <a16:creationId xmlns:a16="http://schemas.microsoft.com/office/drawing/2014/main" id="{2304B62C-EA25-482F-9C1C-9B39587BAB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" r="-1" b="8778"/>
          <a:stretch/>
        </p:blipFill>
        <p:spPr>
          <a:xfrm>
            <a:off x="6083786" y="-168318"/>
            <a:ext cx="6261330" cy="3932313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5" name="Content Placeholder 4" descr="A lit candle&#10;&#10;Description automatically generated">
            <a:extLst>
              <a:ext uri="{FF2B5EF4-FFF2-40B4-BE49-F238E27FC236}">
                <a16:creationId xmlns:a16="http://schemas.microsoft.com/office/drawing/2014/main" id="{6DC6668A-A12D-4026-A3B4-671191EFA1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" r="1418"/>
          <a:stretch/>
        </p:blipFill>
        <p:spPr>
          <a:xfrm>
            <a:off x="6089904" y="2487168"/>
            <a:ext cx="6263640" cy="4215384"/>
          </a:xfrm>
          <a:prstGeom prst="rect">
            <a:avLst/>
          </a:prstGeom>
          <a:effectLst>
            <a:softEdge rad="5334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7D2B63-2A98-4984-A0E0-67131797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0779" y="-168318"/>
            <a:ext cx="4803636" cy="1311664"/>
          </a:xfrm>
        </p:spPr>
        <p:txBody>
          <a:bodyPr>
            <a:normAutofit fontScale="90000"/>
          </a:bodyPr>
          <a:lstStyle/>
          <a:p>
            <a:br>
              <a:rPr lang="en-US" sz="4800" b="1" dirty="0">
                <a:solidFill>
                  <a:srgbClr val="000000"/>
                </a:solidFill>
              </a:rPr>
            </a:br>
            <a:r>
              <a:rPr lang="en-US" sz="6000" b="1" dirty="0">
                <a:solidFill>
                  <a:srgbClr val="000000"/>
                </a:solidFill>
                <a:latin typeface="Sagona Book" panose="02020503050505020204" pitchFamily="18" charset="0"/>
              </a:rPr>
              <a:t>Let’s Breathe</a:t>
            </a:r>
            <a:endParaRPr lang="en-US" sz="4800" b="1" dirty="0">
              <a:solidFill>
                <a:srgbClr val="000000"/>
              </a:solidFill>
              <a:latin typeface="Sagona Book" panose="02020503050505020204" pitchFamily="18" charset="0"/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5E9EA3D-BF4B-4000-863D-86B1DCFFD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5904413" cy="378883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rgbClr val="000000"/>
                </a:solidFill>
                <a:latin typeface="Sagona Book" panose="020B0604020202020204" pitchFamily="18" charset="0"/>
              </a:rPr>
              <a:t>Smell the Flower</a:t>
            </a:r>
          </a:p>
          <a:p>
            <a:pPr marL="0" indent="0">
              <a:buNone/>
            </a:pPr>
            <a:endParaRPr lang="en-US" sz="4400" dirty="0">
              <a:solidFill>
                <a:srgbClr val="000000"/>
              </a:solidFill>
              <a:latin typeface="Sagona Book" panose="020B0604020202020204" pitchFamily="18" charset="0"/>
            </a:endParaRPr>
          </a:p>
          <a:p>
            <a:endParaRPr lang="en-US" sz="4400" dirty="0">
              <a:solidFill>
                <a:srgbClr val="000000"/>
              </a:solidFill>
              <a:latin typeface="Sagona Book" panose="020B0604020202020204" pitchFamily="18" charset="0"/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000000"/>
                </a:solidFill>
                <a:latin typeface="Sagona Book" panose="020B0604020202020204" pitchFamily="18" charset="0"/>
              </a:rPr>
              <a:t>Blow out the candle</a:t>
            </a:r>
          </a:p>
        </p:txBody>
      </p:sp>
    </p:spTree>
    <p:extLst>
      <p:ext uri="{BB962C8B-B14F-4D97-AF65-F5344CB8AC3E}">
        <p14:creationId xmlns:p14="http://schemas.microsoft.com/office/powerpoint/2010/main" val="4288972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56360-67F3-4495-8159-F3D574333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632" y="568345"/>
            <a:ext cx="12326586" cy="156071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What is this thing they call…Self-Care?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7F58CC-A1E7-43B2-ADE2-F71CFDA14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66737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Labors of Love Counseling and Consulting, LLC, thelaborsoflove.com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BB54DAEB-9615-4443-9E8F-D7B0867E47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504526"/>
              </p:ext>
            </p:extLst>
          </p:nvPr>
        </p:nvGraphicFramePr>
        <p:xfrm>
          <a:off x="2933699" y="2438400"/>
          <a:ext cx="7038074" cy="3651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9398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EDB03D4E-BC80-4CD7-BE0B-4A69CD10C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A9B5E3C-F539-403A-9A7A-E5D38BD29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9EF52E42-C54A-499A-8B82-F34D6FCB73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491A399A-8683-47D1-9CB7-59306C5FD1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A131F20-0603-4F9A-8475-D69927FA13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16" name="Freeform 206">
              <a:extLst>
                <a:ext uri="{FF2B5EF4-FFF2-40B4-BE49-F238E27FC236}">
                  <a16:creationId xmlns:a16="http://schemas.microsoft.com/office/drawing/2014/main" id="{CCD0BBDF-334F-458C-A262-FFF6508FAA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7" name="Freeform 211">
              <a:extLst>
                <a:ext uri="{FF2B5EF4-FFF2-40B4-BE49-F238E27FC236}">
                  <a16:creationId xmlns:a16="http://schemas.microsoft.com/office/drawing/2014/main" id="{3F43F960-7E1B-42E7-BC06-099D610D6F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30AA2E7-B2AB-4459-8AC4-84B8F50DA4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36E27C40-104A-4C05-A382-21A40999A1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5">
            <a:extLst>
              <a:ext uri="{FF2B5EF4-FFF2-40B4-BE49-F238E27FC236}">
                <a16:creationId xmlns:a16="http://schemas.microsoft.com/office/drawing/2014/main" id="{BE1C1577-0B8B-4809-B080-8BCB8E1A8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rgbClr val="FEFCF7">
              <a:alpha val="30000"/>
            </a:srgbClr>
          </a:solidFill>
          <a:ln>
            <a:noFill/>
          </a:ln>
        </p:spPr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D746CED-0567-4DF8-AB5A-955539059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 useBgFill="1">
          <p:nvSpPr>
            <p:cNvPr id="25" name="Freeform 159">
              <a:extLst>
                <a:ext uri="{FF2B5EF4-FFF2-40B4-BE49-F238E27FC236}">
                  <a16:creationId xmlns:a16="http://schemas.microsoft.com/office/drawing/2014/main" id="{ADA5E076-A7C5-4275-A6C5-D0949C89B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6" name="Freeform 164">
              <a:extLst>
                <a:ext uri="{FF2B5EF4-FFF2-40B4-BE49-F238E27FC236}">
                  <a16:creationId xmlns:a16="http://schemas.microsoft.com/office/drawing/2014/main" id="{8DA0B687-0059-4D26-A341-3533C07D86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3CFF822-5B88-4257-86DB-464E3C755F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CC57CF11-F614-4409-B67E-54E34CF1F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60821" cy="182901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5000"/>
              </a:lnSpc>
            </a:pPr>
            <a:r>
              <a:rPr lang="en-US" dirty="0"/>
              <a:t>“Trauma/Pain that is not transformed is transmitted”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B1531F-5DD9-44AF-8A78-7AA4158C0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62301" y="4176130"/>
            <a:ext cx="5860821" cy="92610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930"/>
              </a:spcBef>
            </a:pPr>
            <a:r>
              <a:rPr lang="en-US" dirty="0"/>
              <a:t>Richard Rohr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3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77B180DA-CB68-4446-BB9E-177AA6CCD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09F394BC-CCB8-4A03-8A41-28FDC5975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7D6B226C-CA4F-4285-A31B-03504A707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pic>
        <p:nvPicPr>
          <p:cNvPr id="7" name="Content Placeholder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AB071EDD-5CE1-4642-946C-1400779354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48" b="11736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326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77B52-AD41-4A55-9FBF-3DB2B9920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/>
              <a:t>Labors of Love Counseling and Consulting, LLC, thelaborsoflove.com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BE4843F-5254-42B8-9221-044356B1D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Self-Care:</a:t>
            </a:r>
            <a:br>
              <a:rPr lang="en-US" dirty="0"/>
            </a:br>
            <a:r>
              <a:rPr lang="en-US" dirty="0"/>
              <a:t> 5 Core Practices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958EA0A-703B-4464-BBE4-C763E4E932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D6183D64-5E2F-49F7-BA40-7874B63C9DC8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85385506"/>
              </p:ext>
            </p:extLst>
          </p:nvPr>
        </p:nvGraphicFramePr>
        <p:xfrm>
          <a:off x="1240763" y="2467276"/>
          <a:ext cx="9702800" cy="365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2917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6A0238B-7919-4C52-882E-344BBBF0D2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74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B2ED15-9179-4144-A9AF-8849004F3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1" cy="6924496"/>
            <a:chOff x="-1" y="-2313"/>
            <a:chExt cx="12192001" cy="6924496"/>
          </a:xfrm>
          <a:solidFill>
            <a:schemeClr val="accent2">
              <a:alpha val="25000"/>
            </a:schemeClr>
          </a:solidFill>
        </p:grpSpPr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8E40CF80-864A-46BC-BC0E-4F813C08E5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44AE1D19-1173-4202-BDBD-8D13AE3C1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E83A46B8-421A-4832-A3C9-DD479BE5B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C3425D87-5A37-4324-87B2-0C408B11A0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2173" y="0"/>
            <a:ext cx="8699826" cy="6858000"/>
          </a:xfrm>
          <a:custGeom>
            <a:avLst/>
            <a:gdLst>
              <a:gd name="connsiteX0" fmla="*/ 248553 w 8699826"/>
              <a:gd name="connsiteY0" fmla="*/ 0 h 6858000"/>
              <a:gd name="connsiteX1" fmla="*/ 6206997 w 8699826"/>
              <a:gd name="connsiteY1" fmla="*/ 0 h 6858000"/>
              <a:gd name="connsiteX2" fmla="*/ 8699826 w 8699826"/>
              <a:gd name="connsiteY2" fmla="*/ 0 h 6858000"/>
              <a:gd name="connsiteX3" fmla="*/ 8699826 w 8699826"/>
              <a:gd name="connsiteY3" fmla="*/ 6858000 h 6858000"/>
              <a:gd name="connsiteX4" fmla="*/ 6206997 w 8699826"/>
              <a:gd name="connsiteY4" fmla="*/ 6858000 h 6858000"/>
              <a:gd name="connsiteX5" fmla="*/ 248553 w 8699826"/>
              <a:gd name="connsiteY5" fmla="*/ 6858000 h 6858000"/>
              <a:gd name="connsiteX6" fmla="*/ 248553 w 8699826"/>
              <a:gd name="connsiteY6" fmla="*/ 6826433 h 6858000"/>
              <a:gd name="connsiteX7" fmla="*/ 247260 w 8699826"/>
              <a:gd name="connsiteY7" fmla="*/ 6817540 h 6858000"/>
              <a:gd name="connsiteX8" fmla="*/ 229946 w 8699826"/>
              <a:gd name="connsiteY8" fmla="*/ 6698896 h 6858000"/>
              <a:gd name="connsiteX9" fmla="*/ 217844 w 8699826"/>
              <a:gd name="connsiteY9" fmla="*/ 6612485 h 6858000"/>
              <a:gd name="connsiteX10" fmla="*/ 205069 w 8699826"/>
              <a:gd name="connsiteY10" fmla="*/ 6509615 h 6858000"/>
              <a:gd name="connsiteX11" fmla="*/ 189773 w 8699826"/>
              <a:gd name="connsiteY11" fmla="*/ 6387543 h 6858000"/>
              <a:gd name="connsiteX12" fmla="*/ 173636 w 8699826"/>
              <a:gd name="connsiteY12" fmla="*/ 6252440 h 6858000"/>
              <a:gd name="connsiteX13" fmla="*/ 156659 w 8699826"/>
              <a:gd name="connsiteY13" fmla="*/ 6100193 h 6858000"/>
              <a:gd name="connsiteX14" fmla="*/ 138674 w 8699826"/>
              <a:gd name="connsiteY14" fmla="*/ 5934229 h 6858000"/>
              <a:gd name="connsiteX15" fmla="*/ 120688 w 8699826"/>
              <a:gd name="connsiteY15" fmla="*/ 5753864 h 6858000"/>
              <a:gd name="connsiteX16" fmla="*/ 102367 w 8699826"/>
              <a:gd name="connsiteY16" fmla="*/ 5561840 h 6858000"/>
              <a:gd name="connsiteX17" fmla="*/ 85390 w 8699826"/>
              <a:gd name="connsiteY17" fmla="*/ 5354728 h 6858000"/>
              <a:gd name="connsiteX18" fmla="*/ 69085 w 8699826"/>
              <a:gd name="connsiteY18" fmla="*/ 5138015 h 6858000"/>
              <a:gd name="connsiteX19" fmla="*/ 54293 w 8699826"/>
              <a:gd name="connsiteY19" fmla="*/ 4908958 h 6858000"/>
              <a:gd name="connsiteX20" fmla="*/ 40174 w 8699826"/>
              <a:gd name="connsiteY20" fmla="*/ 4670300 h 6858000"/>
              <a:gd name="connsiteX21" fmla="*/ 26894 w 8699826"/>
              <a:gd name="connsiteY21" fmla="*/ 4421354 h 6858000"/>
              <a:gd name="connsiteX22" fmla="*/ 22188 w 8699826"/>
              <a:gd name="connsiteY22" fmla="*/ 4293795 h 6858000"/>
              <a:gd name="connsiteX23" fmla="*/ 16977 w 8699826"/>
              <a:gd name="connsiteY23" fmla="*/ 4163494 h 6858000"/>
              <a:gd name="connsiteX24" fmla="*/ 12103 w 8699826"/>
              <a:gd name="connsiteY24" fmla="*/ 4031135 h 6858000"/>
              <a:gd name="connsiteX25" fmla="*/ 8909 w 8699826"/>
              <a:gd name="connsiteY25" fmla="*/ 3898089 h 6858000"/>
              <a:gd name="connsiteX26" fmla="*/ 6051 w 8699826"/>
              <a:gd name="connsiteY26" fmla="*/ 3762301 h 6858000"/>
              <a:gd name="connsiteX27" fmla="*/ 3026 w 8699826"/>
              <a:gd name="connsiteY27" fmla="*/ 3625141 h 6858000"/>
              <a:gd name="connsiteX28" fmla="*/ 1009 w 8699826"/>
              <a:gd name="connsiteY28" fmla="*/ 3485238 h 6858000"/>
              <a:gd name="connsiteX29" fmla="*/ 1009 w 8699826"/>
              <a:gd name="connsiteY29" fmla="*/ 3343963 h 6858000"/>
              <a:gd name="connsiteX30" fmla="*/ 0 w 8699826"/>
              <a:gd name="connsiteY30" fmla="*/ 3201317 h 6858000"/>
              <a:gd name="connsiteX31" fmla="*/ 1009 w 8699826"/>
              <a:gd name="connsiteY31" fmla="*/ 3057299 h 6858000"/>
              <a:gd name="connsiteX32" fmla="*/ 3026 w 8699826"/>
              <a:gd name="connsiteY32" fmla="*/ 2911223 h 6858000"/>
              <a:gd name="connsiteX33" fmla="*/ 4875 w 8699826"/>
              <a:gd name="connsiteY33" fmla="*/ 2765148 h 6858000"/>
              <a:gd name="connsiteX34" fmla="*/ 8909 w 8699826"/>
              <a:gd name="connsiteY34" fmla="*/ 2617015 h 6858000"/>
              <a:gd name="connsiteX35" fmla="*/ 13111 w 8699826"/>
              <a:gd name="connsiteY35" fmla="*/ 2467511 h 6858000"/>
              <a:gd name="connsiteX36" fmla="*/ 17986 w 8699826"/>
              <a:gd name="connsiteY36" fmla="*/ 2318006 h 6858000"/>
              <a:gd name="connsiteX37" fmla="*/ 24877 w 8699826"/>
              <a:gd name="connsiteY37" fmla="*/ 2167130 h 6858000"/>
              <a:gd name="connsiteX38" fmla="*/ 33114 w 8699826"/>
              <a:gd name="connsiteY38" fmla="*/ 2014883 h 6858000"/>
              <a:gd name="connsiteX39" fmla="*/ 41014 w 8699826"/>
              <a:gd name="connsiteY39" fmla="*/ 1861949 h 6858000"/>
              <a:gd name="connsiteX40" fmla="*/ 51099 w 8699826"/>
              <a:gd name="connsiteY40" fmla="*/ 1709016 h 6858000"/>
              <a:gd name="connsiteX41" fmla="*/ 63202 w 8699826"/>
              <a:gd name="connsiteY41" fmla="*/ 1554025 h 6858000"/>
              <a:gd name="connsiteX42" fmla="*/ 75304 w 8699826"/>
              <a:gd name="connsiteY42" fmla="*/ 1401092 h 6858000"/>
              <a:gd name="connsiteX43" fmla="*/ 89256 w 8699826"/>
              <a:gd name="connsiteY43" fmla="*/ 1245415 h 6858000"/>
              <a:gd name="connsiteX44" fmla="*/ 104552 w 8699826"/>
              <a:gd name="connsiteY44" fmla="*/ 1089053 h 6858000"/>
              <a:gd name="connsiteX45" fmla="*/ 120688 w 8699826"/>
              <a:gd name="connsiteY45" fmla="*/ 934748 h 6858000"/>
              <a:gd name="connsiteX46" fmla="*/ 139514 w 8699826"/>
              <a:gd name="connsiteY46" fmla="*/ 778385 h 6858000"/>
              <a:gd name="connsiteX47" fmla="*/ 159685 w 8699826"/>
              <a:gd name="connsiteY47" fmla="*/ 622709 h 6858000"/>
              <a:gd name="connsiteX48" fmla="*/ 179688 w 8699826"/>
              <a:gd name="connsiteY48" fmla="*/ 466346 h 6858000"/>
              <a:gd name="connsiteX49" fmla="*/ 203052 w 8699826"/>
              <a:gd name="connsiteY49" fmla="*/ 310670 h 6858000"/>
              <a:gd name="connsiteX50" fmla="*/ 226921 w 8699826"/>
              <a:gd name="connsiteY50" fmla="*/ 155679 h 6858000"/>
              <a:gd name="connsiteX51" fmla="*/ 248553 w 8699826"/>
              <a:gd name="connsiteY51" fmla="*/ 2121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699826" h="6858000">
                <a:moveTo>
                  <a:pt x="248553" y="0"/>
                </a:moveTo>
                <a:lnTo>
                  <a:pt x="6206997" y="0"/>
                </a:lnTo>
                <a:lnTo>
                  <a:pt x="8699826" y="0"/>
                </a:lnTo>
                <a:lnTo>
                  <a:pt x="8699826" y="6858000"/>
                </a:lnTo>
                <a:lnTo>
                  <a:pt x="6206997" y="6858000"/>
                </a:lnTo>
                <a:lnTo>
                  <a:pt x="248553" y="6858000"/>
                </a:lnTo>
                <a:lnTo>
                  <a:pt x="248553" y="6826433"/>
                </a:lnTo>
                <a:lnTo>
                  <a:pt x="247260" y="6817540"/>
                </a:lnTo>
                <a:lnTo>
                  <a:pt x="229946" y="6698896"/>
                </a:lnTo>
                <a:lnTo>
                  <a:pt x="217844" y="6612485"/>
                </a:lnTo>
                <a:lnTo>
                  <a:pt x="205069" y="6509615"/>
                </a:lnTo>
                <a:lnTo>
                  <a:pt x="189773" y="6387543"/>
                </a:lnTo>
                <a:lnTo>
                  <a:pt x="173636" y="6252440"/>
                </a:lnTo>
                <a:lnTo>
                  <a:pt x="156659" y="6100193"/>
                </a:lnTo>
                <a:lnTo>
                  <a:pt x="138674" y="5934229"/>
                </a:lnTo>
                <a:lnTo>
                  <a:pt x="120688" y="5753864"/>
                </a:lnTo>
                <a:lnTo>
                  <a:pt x="102367" y="5561840"/>
                </a:lnTo>
                <a:lnTo>
                  <a:pt x="85390" y="5354728"/>
                </a:lnTo>
                <a:lnTo>
                  <a:pt x="69085" y="5138015"/>
                </a:lnTo>
                <a:lnTo>
                  <a:pt x="54293" y="4908958"/>
                </a:lnTo>
                <a:lnTo>
                  <a:pt x="40174" y="4670300"/>
                </a:lnTo>
                <a:lnTo>
                  <a:pt x="26894" y="4421354"/>
                </a:lnTo>
                <a:lnTo>
                  <a:pt x="22188" y="4293795"/>
                </a:lnTo>
                <a:lnTo>
                  <a:pt x="16977" y="4163494"/>
                </a:lnTo>
                <a:lnTo>
                  <a:pt x="12103" y="4031135"/>
                </a:lnTo>
                <a:lnTo>
                  <a:pt x="8909" y="3898089"/>
                </a:lnTo>
                <a:lnTo>
                  <a:pt x="6051" y="3762301"/>
                </a:lnTo>
                <a:lnTo>
                  <a:pt x="3026" y="3625141"/>
                </a:lnTo>
                <a:lnTo>
                  <a:pt x="1009" y="3485238"/>
                </a:lnTo>
                <a:lnTo>
                  <a:pt x="1009" y="3343963"/>
                </a:lnTo>
                <a:lnTo>
                  <a:pt x="0" y="3201317"/>
                </a:lnTo>
                <a:lnTo>
                  <a:pt x="1009" y="3057299"/>
                </a:lnTo>
                <a:lnTo>
                  <a:pt x="3026" y="2911223"/>
                </a:lnTo>
                <a:lnTo>
                  <a:pt x="4875" y="2765148"/>
                </a:lnTo>
                <a:lnTo>
                  <a:pt x="8909" y="2617015"/>
                </a:lnTo>
                <a:lnTo>
                  <a:pt x="13111" y="2467511"/>
                </a:lnTo>
                <a:lnTo>
                  <a:pt x="17986" y="2318006"/>
                </a:lnTo>
                <a:lnTo>
                  <a:pt x="24877" y="2167130"/>
                </a:lnTo>
                <a:lnTo>
                  <a:pt x="33114" y="2014883"/>
                </a:lnTo>
                <a:lnTo>
                  <a:pt x="41014" y="1861949"/>
                </a:lnTo>
                <a:lnTo>
                  <a:pt x="51099" y="1709016"/>
                </a:lnTo>
                <a:lnTo>
                  <a:pt x="63202" y="1554025"/>
                </a:lnTo>
                <a:lnTo>
                  <a:pt x="75304" y="1401092"/>
                </a:lnTo>
                <a:lnTo>
                  <a:pt x="89256" y="1245415"/>
                </a:lnTo>
                <a:lnTo>
                  <a:pt x="104552" y="1089053"/>
                </a:lnTo>
                <a:lnTo>
                  <a:pt x="120688" y="934748"/>
                </a:lnTo>
                <a:lnTo>
                  <a:pt x="139514" y="778385"/>
                </a:lnTo>
                <a:lnTo>
                  <a:pt x="159685" y="622709"/>
                </a:lnTo>
                <a:lnTo>
                  <a:pt x="179688" y="466346"/>
                </a:lnTo>
                <a:lnTo>
                  <a:pt x="203052" y="310670"/>
                </a:lnTo>
                <a:lnTo>
                  <a:pt x="226921" y="155679"/>
                </a:lnTo>
                <a:lnTo>
                  <a:pt x="248553" y="2121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B80442-1A19-40F9-9C07-EA2AE8750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6615" y="568345"/>
            <a:ext cx="7327656" cy="1560716"/>
          </a:xfrm>
        </p:spPr>
        <p:txBody>
          <a:bodyPr>
            <a:normAutofit/>
          </a:bodyPr>
          <a:lstStyle/>
          <a:p>
            <a:r>
              <a:rPr lang="en-US" dirty="0"/>
              <a:t>Valuing Yourself:</a:t>
            </a:r>
            <a:br>
              <a:rPr lang="en-US" dirty="0"/>
            </a:br>
            <a:r>
              <a:rPr lang="en-US" dirty="0"/>
              <a:t>Self-Esteem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585A755-0CAB-454D-A480-9DA14C309A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94935" y="2"/>
            <a:ext cx="968535" cy="6858001"/>
          </a:xfrm>
          <a:custGeom>
            <a:avLst/>
            <a:gdLst>
              <a:gd name="connsiteX0" fmla="*/ 968535 w 968535"/>
              <a:gd name="connsiteY0" fmla="*/ 6858000 h 6858001"/>
              <a:gd name="connsiteX1" fmla="*/ 905354 w 968535"/>
              <a:gd name="connsiteY1" fmla="*/ 6858000 h 6858001"/>
              <a:gd name="connsiteX2" fmla="*/ 905354 w 968535"/>
              <a:gd name="connsiteY2" fmla="*/ 6858001 h 6858001"/>
              <a:gd name="connsiteX3" fmla="*/ 968535 w 968535"/>
              <a:gd name="connsiteY3" fmla="*/ 6858001 h 6858001"/>
              <a:gd name="connsiteX4" fmla="*/ 64358 w 968535"/>
              <a:gd name="connsiteY4" fmla="*/ 0 h 6858001"/>
              <a:gd name="connsiteX5" fmla="*/ 1177 w 968535"/>
              <a:gd name="connsiteY5" fmla="*/ 0 h 6858001"/>
              <a:gd name="connsiteX6" fmla="*/ 26222 w 968535"/>
              <a:gd name="connsiteY6" fmla="*/ 155677 h 6858001"/>
              <a:gd name="connsiteX7" fmla="*/ 50091 w 968535"/>
              <a:gd name="connsiteY7" fmla="*/ 310668 h 6858001"/>
              <a:gd name="connsiteX8" fmla="*/ 73455 w 968535"/>
              <a:gd name="connsiteY8" fmla="*/ 466344 h 6858001"/>
              <a:gd name="connsiteX9" fmla="*/ 93458 w 968535"/>
              <a:gd name="connsiteY9" fmla="*/ 622707 h 6858001"/>
              <a:gd name="connsiteX10" fmla="*/ 113629 w 968535"/>
              <a:gd name="connsiteY10" fmla="*/ 778383 h 6858001"/>
              <a:gd name="connsiteX11" fmla="*/ 132455 w 968535"/>
              <a:gd name="connsiteY11" fmla="*/ 934746 h 6858001"/>
              <a:gd name="connsiteX12" fmla="*/ 148591 w 968535"/>
              <a:gd name="connsiteY12" fmla="*/ 1089051 h 6858001"/>
              <a:gd name="connsiteX13" fmla="*/ 163887 w 968535"/>
              <a:gd name="connsiteY13" fmla="*/ 1245413 h 6858001"/>
              <a:gd name="connsiteX14" fmla="*/ 177839 w 968535"/>
              <a:gd name="connsiteY14" fmla="*/ 1401090 h 6858001"/>
              <a:gd name="connsiteX15" fmla="*/ 189941 w 968535"/>
              <a:gd name="connsiteY15" fmla="*/ 1554023 h 6858001"/>
              <a:gd name="connsiteX16" fmla="*/ 202044 w 968535"/>
              <a:gd name="connsiteY16" fmla="*/ 1709014 h 6858001"/>
              <a:gd name="connsiteX17" fmla="*/ 212129 w 968535"/>
              <a:gd name="connsiteY17" fmla="*/ 1861947 h 6858001"/>
              <a:gd name="connsiteX18" fmla="*/ 220029 w 968535"/>
              <a:gd name="connsiteY18" fmla="*/ 2014881 h 6858001"/>
              <a:gd name="connsiteX19" fmla="*/ 228266 w 968535"/>
              <a:gd name="connsiteY19" fmla="*/ 2167128 h 6858001"/>
              <a:gd name="connsiteX20" fmla="*/ 235157 w 968535"/>
              <a:gd name="connsiteY20" fmla="*/ 2318004 h 6858001"/>
              <a:gd name="connsiteX21" fmla="*/ 240032 w 968535"/>
              <a:gd name="connsiteY21" fmla="*/ 2467509 h 6858001"/>
              <a:gd name="connsiteX22" fmla="*/ 244234 w 968535"/>
              <a:gd name="connsiteY22" fmla="*/ 2617013 h 6858001"/>
              <a:gd name="connsiteX23" fmla="*/ 248268 w 968535"/>
              <a:gd name="connsiteY23" fmla="*/ 2765146 h 6858001"/>
              <a:gd name="connsiteX24" fmla="*/ 250117 w 968535"/>
              <a:gd name="connsiteY24" fmla="*/ 2911221 h 6858001"/>
              <a:gd name="connsiteX25" fmla="*/ 252134 w 968535"/>
              <a:gd name="connsiteY25" fmla="*/ 3057297 h 6858001"/>
              <a:gd name="connsiteX26" fmla="*/ 253143 w 968535"/>
              <a:gd name="connsiteY26" fmla="*/ 3201315 h 6858001"/>
              <a:gd name="connsiteX27" fmla="*/ 252134 w 968535"/>
              <a:gd name="connsiteY27" fmla="*/ 3343961 h 6858001"/>
              <a:gd name="connsiteX28" fmla="*/ 252134 w 968535"/>
              <a:gd name="connsiteY28" fmla="*/ 3485236 h 6858001"/>
              <a:gd name="connsiteX29" fmla="*/ 250117 w 968535"/>
              <a:gd name="connsiteY29" fmla="*/ 3625139 h 6858001"/>
              <a:gd name="connsiteX30" fmla="*/ 247092 w 968535"/>
              <a:gd name="connsiteY30" fmla="*/ 3762299 h 6858001"/>
              <a:gd name="connsiteX31" fmla="*/ 244234 w 968535"/>
              <a:gd name="connsiteY31" fmla="*/ 3898087 h 6858001"/>
              <a:gd name="connsiteX32" fmla="*/ 241040 w 968535"/>
              <a:gd name="connsiteY32" fmla="*/ 4031133 h 6858001"/>
              <a:gd name="connsiteX33" fmla="*/ 236166 w 968535"/>
              <a:gd name="connsiteY33" fmla="*/ 4163492 h 6858001"/>
              <a:gd name="connsiteX34" fmla="*/ 230955 w 968535"/>
              <a:gd name="connsiteY34" fmla="*/ 4293793 h 6858001"/>
              <a:gd name="connsiteX35" fmla="*/ 226249 w 968535"/>
              <a:gd name="connsiteY35" fmla="*/ 4421352 h 6858001"/>
              <a:gd name="connsiteX36" fmla="*/ 212969 w 968535"/>
              <a:gd name="connsiteY36" fmla="*/ 4670298 h 6858001"/>
              <a:gd name="connsiteX37" fmla="*/ 198850 w 968535"/>
              <a:gd name="connsiteY37" fmla="*/ 4908956 h 6858001"/>
              <a:gd name="connsiteX38" fmla="*/ 184058 w 968535"/>
              <a:gd name="connsiteY38" fmla="*/ 5138013 h 6858001"/>
              <a:gd name="connsiteX39" fmla="*/ 167753 w 968535"/>
              <a:gd name="connsiteY39" fmla="*/ 5354726 h 6858001"/>
              <a:gd name="connsiteX40" fmla="*/ 150776 w 968535"/>
              <a:gd name="connsiteY40" fmla="*/ 5561838 h 6858001"/>
              <a:gd name="connsiteX41" fmla="*/ 132455 w 968535"/>
              <a:gd name="connsiteY41" fmla="*/ 5753862 h 6858001"/>
              <a:gd name="connsiteX42" fmla="*/ 114469 w 968535"/>
              <a:gd name="connsiteY42" fmla="*/ 5934227 h 6858001"/>
              <a:gd name="connsiteX43" fmla="*/ 96484 w 968535"/>
              <a:gd name="connsiteY43" fmla="*/ 6100191 h 6858001"/>
              <a:gd name="connsiteX44" fmla="*/ 79507 w 968535"/>
              <a:gd name="connsiteY44" fmla="*/ 6252438 h 6858001"/>
              <a:gd name="connsiteX45" fmla="*/ 63370 w 968535"/>
              <a:gd name="connsiteY45" fmla="*/ 6387541 h 6858001"/>
              <a:gd name="connsiteX46" fmla="*/ 48074 w 968535"/>
              <a:gd name="connsiteY46" fmla="*/ 6509613 h 6858001"/>
              <a:gd name="connsiteX47" fmla="*/ 35299 w 968535"/>
              <a:gd name="connsiteY47" fmla="*/ 6612483 h 6858001"/>
              <a:gd name="connsiteX48" fmla="*/ 23197 w 968535"/>
              <a:gd name="connsiteY48" fmla="*/ 6698894 h 6858001"/>
              <a:gd name="connsiteX49" fmla="*/ 5883 w 968535"/>
              <a:gd name="connsiteY49" fmla="*/ 6817538 h 6858001"/>
              <a:gd name="connsiteX50" fmla="*/ 0 w 968535"/>
              <a:gd name="connsiteY50" fmla="*/ 6858000 h 6858001"/>
              <a:gd name="connsiteX51" fmla="*/ 63181 w 968535"/>
              <a:gd name="connsiteY51" fmla="*/ 6858000 h 6858001"/>
              <a:gd name="connsiteX52" fmla="*/ 69064 w 968535"/>
              <a:gd name="connsiteY52" fmla="*/ 6817538 h 6858001"/>
              <a:gd name="connsiteX53" fmla="*/ 86378 w 968535"/>
              <a:gd name="connsiteY53" fmla="*/ 6698894 h 6858001"/>
              <a:gd name="connsiteX54" fmla="*/ 98480 w 968535"/>
              <a:gd name="connsiteY54" fmla="*/ 6612483 h 6858001"/>
              <a:gd name="connsiteX55" fmla="*/ 111255 w 968535"/>
              <a:gd name="connsiteY55" fmla="*/ 6509613 h 6858001"/>
              <a:gd name="connsiteX56" fmla="*/ 126551 w 968535"/>
              <a:gd name="connsiteY56" fmla="*/ 6387541 h 6858001"/>
              <a:gd name="connsiteX57" fmla="*/ 142688 w 968535"/>
              <a:gd name="connsiteY57" fmla="*/ 6252438 h 6858001"/>
              <a:gd name="connsiteX58" fmla="*/ 159665 w 968535"/>
              <a:gd name="connsiteY58" fmla="*/ 6100191 h 6858001"/>
              <a:gd name="connsiteX59" fmla="*/ 177650 w 968535"/>
              <a:gd name="connsiteY59" fmla="*/ 5934227 h 6858001"/>
              <a:gd name="connsiteX60" fmla="*/ 195636 w 968535"/>
              <a:gd name="connsiteY60" fmla="*/ 5753862 h 6858001"/>
              <a:gd name="connsiteX61" fmla="*/ 213957 w 968535"/>
              <a:gd name="connsiteY61" fmla="*/ 5561838 h 6858001"/>
              <a:gd name="connsiteX62" fmla="*/ 230934 w 968535"/>
              <a:gd name="connsiteY62" fmla="*/ 5354726 h 6858001"/>
              <a:gd name="connsiteX63" fmla="*/ 247239 w 968535"/>
              <a:gd name="connsiteY63" fmla="*/ 5138013 h 6858001"/>
              <a:gd name="connsiteX64" fmla="*/ 262031 w 968535"/>
              <a:gd name="connsiteY64" fmla="*/ 4908956 h 6858001"/>
              <a:gd name="connsiteX65" fmla="*/ 276150 w 968535"/>
              <a:gd name="connsiteY65" fmla="*/ 4670298 h 6858001"/>
              <a:gd name="connsiteX66" fmla="*/ 289430 w 968535"/>
              <a:gd name="connsiteY66" fmla="*/ 4421352 h 6858001"/>
              <a:gd name="connsiteX67" fmla="*/ 294136 w 968535"/>
              <a:gd name="connsiteY67" fmla="*/ 4293793 h 6858001"/>
              <a:gd name="connsiteX68" fmla="*/ 299347 w 968535"/>
              <a:gd name="connsiteY68" fmla="*/ 4163492 h 6858001"/>
              <a:gd name="connsiteX69" fmla="*/ 304221 w 968535"/>
              <a:gd name="connsiteY69" fmla="*/ 4031133 h 6858001"/>
              <a:gd name="connsiteX70" fmla="*/ 307415 w 968535"/>
              <a:gd name="connsiteY70" fmla="*/ 3898087 h 6858001"/>
              <a:gd name="connsiteX71" fmla="*/ 310273 w 968535"/>
              <a:gd name="connsiteY71" fmla="*/ 3762299 h 6858001"/>
              <a:gd name="connsiteX72" fmla="*/ 313298 w 968535"/>
              <a:gd name="connsiteY72" fmla="*/ 3625139 h 6858001"/>
              <a:gd name="connsiteX73" fmla="*/ 315315 w 968535"/>
              <a:gd name="connsiteY73" fmla="*/ 3485236 h 6858001"/>
              <a:gd name="connsiteX74" fmla="*/ 315315 w 968535"/>
              <a:gd name="connsiteY74" fmla="*/ 3343961 h 6858001"/>
              <a:gd name="connsiteX75" fmla="*/ 316324 w 968535"/>
              <a:gd name="connsiteY75" fmla="*/ 3201315 h 6858001"/>
              <a:gd name="connsiteX76" fmla="*/ 315315 w 968535"/>
              <a:gd name="connsiteY76" fmla="*/ 3057297 h 6858001"/>
              <a:gd name="connsiteX77" fmla="*/ 313298 w 968535"/>
              <a:gd name="connsiteY77" fmla="*/ 2911221 h 6858001"/>
              <a:gd name="connsiteX78" fmla="*/ 311449 w 968535"/>
              <a:gd name="connsiteY78" fmla="*/ 2765146 h 6858001"/>
              <a:gd name="connsiteX79" fmla="*/ 307415 w 968535"/>
              <a:gd name="connsiteY79" fmla="*/ 2617013 h 6858001"/>
              <a:gd name="connsiteX80" fmla="*/ 303213 w 968535"/>
              <a:gd name="connsiteY80" fmla="*/ 2467509 h 6858001"/>
              <a:gd name="connsiteX81" fmla="*/ 298338 w 968535"/>
              <a:gd name="connsiteY81" fmla="*/ 2318004 h 6858001"/>
              <a:gd name="connsiteX82" fmla="*/ 291447 w 968535"/>
              <a:gd name="connsiteY82" fmla="*/ 2167128 h 6858001"/>
              <a:gd name="connsiteX83" fmla="*/ 283210 w 968535"/>
              <a:gd name="connsiteY83" fmla="*/ 2014881 h 6858001"/>
              <a:gd name="connsiteX84" fmla="*/ 275310 w 968535"/>
              <a:gd name="connsiteY84" fmla="*/ 1861947 h 6858001"/>
              <a:gd name="connsiteX85" fmla="*/ 265225 w 968535"/>
              <a:gd name="connsiteY85" fmla="*/ 1709014 h 6858001"/>
              <a:gd name="connsiteX86" fmla="*/ 253122 w 968535"/>
              <a:gd name="connsiteY86" fmla="*/ 1554023 h 6858001"/>
              <a:gd name="connsiteX87" fmla="*/ 241020 w 968535"/>
              <a:gd name="connsiteY87" fmla="*/ 1401090 h 6858001"/>
              <a:gd name="connsiteX88" fmla="*/ 227068 w 968535"/>
              <a:gd name="connsiteY88" fmla="*/ 1245413 h 6858001"/>
              <a:gd name="connsiteX89" fmla="*/ 211772 w 968535"/>
              <a:gd name="connsiteY89" fmla="*/ 1089051 h 6858001"/>
              <a:gd name="connsiteX90" fmla="*/ 195636 w 968535"/>
              <a:gd name="connsiteY90" fmla="*/ 934746 h 6858001"/>
              <a:gd name="connsiteX91" fmla="*/ 176810 w 968535"/>
              <a:gd name="connsiteY91" fmla="*/ 778383 h 6858001"/>
              <a:gd name="connsiteX92" fmla="*/ 156639 w 968535"/>
              <a:gd name="connsiteY92" fmla="*/ 622707 h 6858001"/>
              <a:gd name="connsiteX93" fmla="*/ 136636 w 968535"/>
              <a:gd name="connsiteY93" fmla="*/ 466344 h 6858001"/>
              <a:gd name="connsiteX94" fmla="*/ 113272 w 968535"/>
              <a:gd name="connsiteY94" fmla="*/ 310668 h 6858001"/>
              <a:gd name="connsiteX95" fmla="*/ 89403 w 968535"/>
              <a:gd name="connsiteY95" fmla="*/ 15567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968535" h="6858001">
                <a:moveTo>
                  <a:pt x="968535" y="6858000"/>
                </a:moveTo>
                <a:lnTo>
                  <a:pt x="905354" y="6858000"/>
                </a:lnTo>
                <a:lnTo>
                  <a:pt x="905354" y="6858001"/>
                </a:lnTo>
                <a:lnTo>
                  <a:pt x="968535" y="6858001"/>
                </a:lnTo>
                <a:close/>
                <a:moveTo>
                  <a:pt x="64358" y="0"/>
                </a:moveTo>
                <a:lnTo>
                  <a:pt x="1177" y="0"/>
                </a:lnTo>
                <a:lnTo>
                  <a:pt x="26222" y="155677"/>
                </a:lnTo>
                <a:lnTo>
                  <a:pt x="50091" y="310668"/>
                </a:lnTo>
                <a:lnTo>
                  <a:pt x="73455" y="466344"/>
                </a:lnTo>
                <a:lnTo>
                  <a:pt x="93458" y="622707"/>
                </a:lnTo>
                <a:lnTo>
                  <a:pt x="113629" y="778383"/>
                </a:lnTo>
                <a:lnTo>
                  <a:pt x="132455" y="934746"/>
                </a:lnTo>
                <a:lnTo>
                  <a:pt x="148591" y="1089051"/>
                </a:lnTo>
                <a:lnTo>
                  <a:pt x="163887" y="1245413"/>
                </a:lnTo>
                <a:lnTo>
                  <a:pt x="177839" y="1401090"/>
                </a:lnTo>
                <a:lnTo>
                  <a:pt x="189941" y="1554023"/>
                </a:lnTo>
                <a:lnTo>
                  <a:pt x="202044" y="1709014"/>
                </a:lnTo>
                <a:lnTo>
                  <a:pt x="212129" y="1861947"/>
                </a:lnTo>
                <a:lnTo>
                  <a:pt x="220029" y="2014881"/>
                </a:lnTo>
                <a:lnTo>
                  <a:pt x="228266" y="2167128"/>
                </a:lnTo>
                <a:lnTo>
                  <a:pt x="235157" y="2318004"/>
                </a:lnTo>
                <a:lnTo>
                  <a:pt x="240032" y="2467509"/>
                </a:lnTo>
                <a:lnTo>
                  <a:pt x="244234" y="2617013"/>
                </a:lnTo>
                <a:lnTo>
                  <a:pt x="248268" y="2765146"/>
                </a:lnTo>
                <a:lnTo>
                  <a:pt x="250117" y="2911221"/>
                </a:lnTo>
                <a:lnTo>
                  <a:pt x="252134" y="3057297"/>
                </a:lnTo>
                <a:lnTo>
                  <a:pt x="253143" y="3201315"/>
                </a:lnTo>
                <a:lnTo>
                  <a:pt x="252134" y="3343961"/>
                </a:lnTo>
                <a:lnTo>
                  <a:pt x="252134" y="3485236"/>
                </a:lnTo>
                <a:lnTo>
                  <a:pt x="250117" y="3625139"/>
                </a:lnTo>
                <a:lnTo>
                  <a:pt x="247092" y="3762299"/>
                </a:lnTo>
                <a:lnTo>
                  <a:pt x="244234" y="3898087"/>
                </a:lnTo>
                <a:lnTo>
                  <a:pt x="241040" y="4031133"/>
                </a:lnTo>
                <a:lnTo>
                  <a:pt x="236166" y="4163492"/>
                </a:lnTo>
                <a:lnTo>
                  <a:pt x="230955" y="4293793"/>
                </a:lnTo>
                <a:lnTo>
                  <a:pt x="226249" y="4421352"/>
                </a:lnTo>
                <a:lnTo>
                  <a:pt x="212969" y="4670298"/>
                </a:lnTo>
                <a:lnTo>
                  <a:pt x="198850" y="4908956"/>
                </a:lnTo>
                <a:lnTo>
                  <a:pt x="184058" y="5138013"/>
                </a:lnTo>
                <a:lnTo>
                  <a:pt x="167753" y="5354726"/>
                </a:lnTo>
                <a:lnTo>
                  <a:pt x="150776" y="5561838"/>
                </a:lnTo>
                <a:lnTo>
                  <a:pt x="132455" y="5753862"/>
                </a:lnTo>
                <a:lnTo>
                  <a:pt x="114469" y="5934227"/>
                </a:lnTo>
                <a:lnTo>
                  <a:pt x="96484" y="6100191"/>
                </a:lnTo>
                <a:lnTo>
                  <a:pt x="79507" y="6252438"/>
                </a:lnTo>
                <a:lnTo>
                  <a:pt x="63370" y="6387541"/>
                </a:lnTo>
                <a:lnTo>
                  <a:pt x="48074" y="6509613"/>
                </a:lnTo>
                <a:lnTo>
                  <a:pt x="35299" y="6612483"/>
                </a:lnTo>
                <a:lnTo>
                  <a:pt x="23197" y="6698894"/>
                </a:lnTo>
                <a:lnTo>
                  <a:pt x="5883" y="6817538"/>
                </a:lnTo>
                <a:lnTo>
                  <a:pt x="0" y="6858000"/>
                </a:lnTo>
                <a:lnTo>
                  <a:pt x="63181" y="6858000"/>
                </a:lnTo>
                <a:lnTo>
                  <a:pt x="69064" y="6817538"/>
                </a:lnTo>
                <a:lnTo>
                  <a:pt x="86378" y="6698894"/>
                </a:lnTo>
                <a:lnTo>
                  <a:pt x="98480" y="6612483"/>
                </a:lnTo>
                <a:lnTo>
                  <a:pt x="111255" y="6509613"/>
                </a:lnTo>
                <a:lnTo>
                  <a:pt x="126551" y="6387541"/>
                </a:lnTo>
                <a:lnTo>
                  <a:pt x="142688" y="6252438"/>
                </a:lnTo>
                <a:lnTo>
                  <a:pt x="159665" y="6100191"/>
                </a:lnTo>
                <a:lnTo>
                  <a:pt x="177650" y="5934227"/>
                </a:lnTo>
                <a:lnTo>
                  <a:pt x="195636" y="5753862"/>
                </a:lnTo>
                <a:lnTo>
                  <a:pt x="213957" y="5561838"/>
                </a:lnTo>
                <a:lnTo>
                  <a:pt x="230934" y="5354726"/>
                </a:lnTo>
                <a:lnTo>
                  <a:pt x="247239" y="5138013"/>
                </a:lnTo>
                <a:lnTo>
                  <a:pt x="262031" y="4908956"/>
                </a:lnTo>
                <a:lnTo>
                  <a:pt x="276150" y="4670298"/>
                </a:lnTo>
                <a:lnTo>
                  <a:pt x="289430" y="4421352"/>
                </a:lnTo>
                <a:lnTo>
                  <a:pt x="294136" y="4293793"/>
                </a:lnTo>
                <a:lnTo>
                  <a:pt x="299347" y="4163492"/>
                </a:lnTo>
                <a:lnTo>
                  <a:pt x="304221" y="4031133"/>
                </a:lnTo>
                <a:lnTo>
                  <a:pt x="307415" y="3898087"/>
                </a:lnTo>
                <a:lnTo>
                  <a:pt x="310273" y="3762299"/>
                </a:lnTo>
                <a:lnTo>
                  <a:pt x="313298" y="3625139"/>
                </a:lnTo>
                <a:lnTo>
                  <a:pt x="315315" y="3485236"/>
                </a:lnTo>
                <a:lnTo>
                  <a:pt x="315315" y="3343961"/>
                </a:lnTo>
                <a:lnTo>
                  <a:pt x="316324" y="3201315"/>
                </a:lnTo>
                <a:lnTo>
                  <a:pt x="315315" y="3057297"/>
                </a:lnTo>
                <a:lnTo>
                  <a:pt x="313298" y="2911221"/>
                </a:lnTo>
                <a:lnTo>
                  <a:pt x="311449" y="2765146"/>
                </a:lnTo>
                <a:lnTo>
                  <a:pt x="307415" y="2617013"/>
                </a:lnTo>
                <a:lnTo>
                  <a:pt x="303213" y="2467509"/>
                </a:lnTo>
                <a:lnTo>
                  <a:pt x="298338" y="2318004"/>
                </a:lnTo>
                <a:lnTo>
                  <a:pt x="291447" y="2167128"/>
                </a:lnTo>
                <a:lnTo>
                  <a:pt x="283210" y="2014881"/>
                </a:lnTo>
                <a:lnTo>
                  <a:pt x="275310" y="1861947"/>
                </a:lnTo>
                <a:lnTo>
                  <a:pt x="265225" y="1709014"/>
                </a:lnTo>
                <a:lnTo>
                  <a:pt x="253122" y="1554023"/>
                </a:lnTo>
                <a:lnTo>
                  <a:pt x="241020" y="1401090"/>
                </a:lnTo>
                <a:lnTo>
                  <a:pt x="227068" y="1245413"/>
                </a:lnTo>
                <a:lnTo>
                  <a:pt x="211772" y="1089051"/>
                </a:lnTo>
                <a:lnTo>
                  <a:pt x="195636" y="934746"/>
                </a:lnTo>
                <a:lnTo>
                  <a:pt x="176810" y="778383"/>
                </a:lnTo>
                <a:lnTo>
                  <a:pt x="156639" y="622707"/>
                </a:lnTo>
                <a:lnTo>
                  <a:pt x="136636" y="466344"/>
                </a:lnTo>
                <a:lnTo>
                  <a:pt x="113272" y="310668"/>
                </a:lnTo>
                <a:lnTo>
                  <a:pt x="89403" y="155677"/>
                </a:lnTo>
                <a:close/>
              </a:path>
            </a:pathLst>
          </a:custGeom>
          <a:solidFill>
            <a:srgbClr val="474B57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6CE0F-43EB-411D-AB53-7796FED4D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6615" y="2129061"/>
            <a:ext cx="7327656" cy="3960843"/>
          </a:xfrm>
        </p:spPr>
        <p:txBody>
          <a:bodyPr>
            <a:normAutofit/>
          </a:bodyPr>
          <a:lstStyle/>
          <a:p>
            <a:pPr>
              <a:lnSpc>
                <a:spcPct val="101000"/>
              </a:lnSpc>
            </a:pPr>
            <a:r>
              <a:rPr lang="en-US" sz="1800" dirty="0"/>
              <a:t>Same As: Empowered, Falsely Empowered, Devalued</a:t>
            </a:r>
            <a:endParaRPr lang="en-US" sz="1800" b="1" dirty="0"/>
          </a:p>
          <a:p>
            <a:pPr>
              <a:lnSpc>
                <a:spcPct val="101000"/>
              </a:lnSpc>
            </a:pPr>
            <a:r>
              <a:rPr lang="en-US" sz="1800" dirty="0"/>
              <a:t>Other Esteem </a:t>
            </a:r>
            <a:r>
              <a:rPr lang="en-US" sz="1800" b="1" dirty="0"/>
              <a:t>-</a:t>
            </a:r>
            <a:r>
              <a:rPr lang="en-US" dirty="0"/>
              <a:t> Significant others, Affiliated groups</a:t>
            </a:r>
          </a:p>
          <a:p>
            <a:pPr>
              <a:lnSpc>
                <a:spcPct val="101000"/>
              </a:lnSpc>
            </a:pPr>
            <a:r>
              <a:rPr lang="en-US" sz="1800" dirty="0"/>
              <a:t>Attribute Esteem </a:t>
            </a:r>
            <a:r>
              <a:rPr lang="en-US" sz="1800" b="1" dirty="0"/>
              <a:t>- </a:t>
            </a:r>
            <a:r>
              <a:rPr lang="en-US" sz="1800" dirty="0"/>
              <a:t>Vehicle</a:t>
            </a:r>
            <a:r>
              <a:rPr lang="en-US" dirty="0"/>
              <a:t>, Home, Vacation, Looks</a:t>
            </a:r>
          </a:p>
          <a:p>
            <a:pPr>
              <a:lnSpc>
                <a:spcPct val="101000"/>
              </a:lnSpc>
            </a:pPr>
            <a:r>
              <a:rPr lang="en-US" sz="1800" dirty="0"/>
              <a:t>Performance Esteem </a:t>
            </a:r>
            <a:r>
              <a:rPr lang="en-US" sz="1800" b="1" dirty="0"/>
              <a:t>– </a:t>
            </a:r>
            <a:r>
              <a:rPr lang="en-US" sz="1800" dirty="0"/>
              <a:t>Win</a:t>
            </a:r>
            <a:r>
              <a:rPr lang="en-US" dirty="0"/>
              <a:t>ning, Success </a:t>
            </a:r>
          </a:p>
          <a:p>
            <a:pPr marL="0" indent="0">
              <a:lnSpc>
                <a:spcPct val="101000"/>
              </a:lnSpc>
              <a:buNone/>
            </a:pPr>
            <a:endParaRPr lang="en-US" dirty="0"/>
          </a:p>
          <a:p>
            <a:pPr marL="0" indent="0">
              <a:lnSpc>
                <a:spcPct val="101000"/>
              </a:lnSpc>
              <a:buNone/>
            </a:pPr>
            <a:r>
              <a:rPr lang="en-US" sz="1800" b="1" dirty="0"/>
              <a:t>Inherent worth – cannot be raised by strengths or lowered by deficits</a:t>
            </a:r>
          </a:p>
          <a:p>
            <a:pPr marL="0" indent="0">
              <a:lnSpc>
                <a:spcPct val="101000"/>
              </a:lnSpc>
              <a:buNone/>
            </a:pPr>
            <a:r>
              <a:rPr lang="en-US" dirty="0"/>
              <a:t>Healthy Self-Esteem: Holding yourself in warm regard despite your flaws and imperfections</a:t>
            </a:r>
            <a:endParaRPr lang="en-US" sz="1800" b="1" dirty="0"/>
          </a:p>
          <a:p>
            <a:pPr marL="0" indent="0">
              <a:lnSpc>
                <a:spcPct val="101000"/>
              </a:lnSpc>
              <a:buNone/>
            </a:pPr>
            <a:endParaRPr lang="en-US" sz="18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DAB90-AC8A-4EBB-A27A-12203B7DE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5310" y="6296615"/>
            <a:ext cx="566737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Labors of Love Counseling and Consulting, LLC, thelaborsoflove.com</a:t>
            </a:r>
          </a:p>
        </p:txBody>
      </p:sp>
    </p:spTree>
    <p:extLst>
      <p:ext uri="{BB962C8B-B14F-4D97-AF65-F5344CB8AC3E}">
        <p14:creationId xmlns:p14="http://schemas.microsoft.com/office/powerpoint/2010/main" val="3355664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46A0238B-7919-4C52-882E-344BBBF0D2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74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2B2ED15-9179-4144-A9AF-8849004F3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1" cy="6924496"/>
            <a:chOff x="-1" y="-2313"/>
            <a:chExt cx="12192001" cy="6924496"/>
          </a:xfrm>
          <a:solidFill>
            <a:schemeClr val="accent2">
              <a:alpha val="25000"/>
            </a:schemeClr>
          </a:solidFill>
        </p:grpSpPr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8E40CF80-864A-46BC-BC0E-4F813C08E5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id="{44AE1D19-1173-4202-BDBD-8D13AE3C1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E83A46B8-421A-4832-A3C9-DD479BE5B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 useBgFill="1">
        <p:nvSpPr>
          <p:cNvPr id="27" name="Freeform: Shape 26">
            <a:extLst>
              <a:ext uri="{FF2B5EF4-FFF2-40B4-BE49-F238E27FC236}">
                <a16:creationId xmlns:a16="http://schemas.microsoft.com/office/drawing/2014/main" id="{C3425D87-5A37-4324-87B2-0C408B11A0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2173" y="0"/>
            <a:ext cx="8699826" cy="6858000"/>
          </a:xfrm>
          <a:custGeom>
            <a:avLst/>
            <a:gdLst>
              <a:gd name="connsiteX0" fmla="*/ 248553 w 8699826"/>
              <a:gd name="connsiteY0" fmla="*/ 0 h 6858000"/>
              <a:gd name="connsiteX1" fmla="*/ 6206997 w 8699826"/>
              <a:gd name="connsiteY1" fmla="*/ 0 h 6858000"/>
              <a:gd name="connsiteX2" fmla="*/ 8699826 w 8699826"/>
              <a:gd name="connsiteY2" fmla="*/ 0 h 6858000"/>
              <a:gd name="connsiteX3" fmla="*/ 8699826 w 8699826"/>
              <a:gd name="connsiteY3" fmla="*/ 6858000 h 6858000"/>
              <a:gd name="connsiteX4" fmla="*/ 6206997 w 8699826"/>
              <a:gd name="connsiteY4" fmla="*/ 6858000 h 6858000"/>
              <a:gd name="connsiteX5" fmla="*/ 248553 w 8699826"/>
              <a:gd name="connsiteY5" fmla="*/ 6858000 h 6858000"/>
              <a:gd name="connsiteX6" fmla="*/ 248553 w 8699826"/>
              <a:gd name="connsiteY6" fmla="*/ 6826433 h 6858000"/>
              <a:gd name="connsiteX7" fmla="*/ 247260 w 8699826"/>
              <a:gd name="connsiteY7" fmla="*/ 6817540 h 6858000"/>
              <a:gd name="connsiteX8" fmla="*/ 229946 w 8699826"/>
              <a:gd name="connsiteY8" fmla="*/ 6698896 h 6858000"/>
              <a:gd name="connsiteX9" fmla="*/ 217844 w 8699826"/>
              <a:gd name="connsiteY9" fmla="*/ 6612485 h 6858000"/>
              <a:gd name="connsiteX10" fmla="*/ 205069 w 8699826"/>
              <a:gd name="connsiteY10" fmla="*/ 6509615 h 6858000"/>
              <a:gd name="connsiteX11" fmla="*/ 189773 w 8699826"/>
              <a:gd name="connsiteY11" fmla="*/ 6387543 h 6858000"/>
              <a:gd name="connsiteX12" fmla="*/ 173636 w 8699826"/>
              <a:gd name="connsiteY12" fmla="*/ 6252440 h 6858000"/>
              <a:gd name="connsiteX13" fmla="*/ 156659 w 8699826"/>
              <a:gd name="connsiteY13" fmla="*/ 6100193 h 6858000"/>
              <a:gd name="connsiteX14" fmla="*/ 138674 w 8699826"/>
              <a:gd name="connsiteY14" fmla="*/ 5934229 h 6858000"/>
              <a:gd name="connsiteX15" fmla="*/ 120688 w 8699826"/>
              <a:gd name="connsiteY15" fmla="*/ 5753864 h 6858000"/>
              <a:gd name="connsiteX16" fmla="*/ 102367 w 8699826"/>
              <a:gd name="connsiteY16" fmla="*/ 5561840 h 6858000"/>
              <a:gd name="connsiteX17" fmla="*/ 85390 w 8699826"/>
              <a:gd name="connsiteY17" fmla="*/ 5354728 h 6858000"/>
              <a:gd name="connsiteX18" fmla="*/ 69085 w 8699826"/>
              <a:gd name="connsiteY18" fmla="*/ 5138015 h 6858000"/>
              <a:gd name="connsiteX19" fmla="*/ 54293 w 8699826"/>
              <a:gd name="connsiteY19" fmla="*/ 4908958 h 6858000"/>
              <a:gd name="connsiteX20" fmla="*/ 40174 w 8699826"/>
              <a:gd name="connsiteY20" fmla="*/ 4670300 h 6858000"/>
              <a:gd name="connsiteX21" fmla="*/ 26894 w 8699826"/>
              <a:gd name="connsiteY21" fmla="*/ 4421354 h 6858000"/>
              <a:gd name="connsiteX22" fmla="*/ 22188 w 8699826"/>
              <a:gd name="connsiteY22" fmla="*/ 4293795 h 6858000"/>
              <a:gd name="connsiteX23" fmla="*/ 16977 w 8699826"/>
              <a:gd name="connsiteY23" fmla="*/ 4163494 h 6858000"/>
              <a:gd name="connsiteX24" fmla="*/ 12103 w 8699826"/>
              <a:gd name="connsiteY24" fmla="*/ 4031135 h 6858000"/>
              <a:gd name="connsiteX25" fmla="*/ 8909 w 8699826"/>
              <a:gd name="connsiteY25" fmla="*/ 3898089 h 6858000"/>
              <a:gd name="connsiteX26" fmla="*/ 6051 w 8699826"/>
              <a:gd name="connsiteY26" fmla="*/ 3762301 h 6858000"/>
              <a:gd name="connsiteX27" fmla="*/ 3026 w 8699826"/>
              <a:gd name="connsiteY27" fmla="*/ 3625141 h 6858000"/>
              <a:gd name="connsiteX28" fmla="*/ 1009 w 8699826"/>
              <a:gd name="connsiteY28" fmla="*/ 3485238 h 6858000"/>
              <a:gd name="connsiteX29" fmla="*/ 1009 w 8699826"/>
              <a:gd name="connsiteY29" fmla="*/ 3343963 h 6858000"/>
              <a:gd name="connsiteX30" fmla="*/ 0 w 8699826"/>
              <a:gd name="connsiteY30" fmla="*/ 3201317 h 6858000"/>
              <a:gd name="connsiteX31" fmla="*/ 1009 w 8699826"/>
              <a:gd name="connsiteY31" fmla="*/ 3057299 h 6858000"/>
              <a:gd name="connsiteX32" fmla="*/ 3026 w 8699826"/>
              <a:gd name="connsiteY32" fmla="*/ 2911223 h 6858000"/>
              <a:gd name="connsiteX33" fmla="*/ 4875 w 8699826"/>
              <a:gd name="connsiteY33" fmla="*/ 2765148 h 6858000"/>
              <a:gd name="connsiteX34" fmla="*/ 8909 w 8699826"/>
              <a:gd name="connsiteY34" fmla="*/ 2617015 h 6858000"/>
              <a:gd name="connsiteX35" fmla="*/ 13111 w 8699826"/>
              <a:gd name="connsiteY35" fmla="*/ 2467511 h 6858000"/>
              <a:gd name="connsiteX36" fmla="*/ 17986 w 8699826"/>
              <a:gd name="connsiteY36" fmla="*/ 2318006 h 6858000"/>
              <a:gd name="connsiteX37" fmla="*/ 24877 w 8699826"/>
              <a:gd name="connsiteY37" fmla="*/ 2167130 h 6858000"/>
              <a:gd name="connsiteX38" fmla="*/ 33114 w 8699826"/>
              <a:gd name="connsiteY38" fmla="*/ 2014883 h 6858000"/>
              <a:gd name="connsiteX39" fmla="*/ 41014 w 8699826"/>
              <a:gd name="connsiteY39" fmla="*/ 1861949 h 6858000"/>
              <a:gd name="connsiteX40" fmla="*/ 51099 w 8699826"/>
              <a:gd name="connsiteY40" fmla="*/ 1709016 h 6858000"/>
              <a:gd name="connsiteX41" fmla="*/ 63202 w 8699826"/>
              <a:gd name="connsiteY41" fmla="*/ 1554025 h 6858000"/>
              <a:gd name="connsiteX42" fmla="*/ 75304 w 8699826"/>
              <a:gd name="connsiteY42" fmla="*/ 1401092 h 6858000"/>
              <a:gd name="connsiteX43" fmla="*/ 89256 w 8699826"/>
              <a:gd name="connsiteY43" fmla="*/ 1245415 h 6858000"/>
              <a:gd name="connsiteX44" fmla="*/ 104552 w 8699826"/>
              <a:gd name="connsiteY44" fmla="*/ 1089053 h 6858000"/>
              <a:gd name="connsiteX45" fmla="*/ 120688 w 8699826"/>
              <a:gd name="connsiteY45" fmla="*/ 934748 h 6858000"/>
              <a:gd name="connsiteX46" fmla="*/ 139514 w 8699826"/>
              <a:gd name="connsiteY46" fmla="*/ 778385 h 6858000"/>
              <a:gd name="connsiteX47" fmla="*/ 159685 w 8699826"/>
              <a:gd name="connsiteY47" fmla="*/ 622709 h 6858000"/>
              <a:gd name="connsiteX48" fmla="*/ 179688 w 8699826"/>
              <a:gd name="connsiteY48" fmla="*/ 466346 h 6858000"/>
              <a:gd name="connsiteX49" fmla="*/ 203052 w 8699826"/>
              <a:gd name="connsiteY49" fmla="*/ 310670 h 6858000"/>
              <a:gd name="connsiteX50" fmla="*/ 226921 w 8699826"/>
              <a:gd name="connsiteY50" fmla="*/ 155679 h 6858000"/>
              <a:gd name="connsiteX51" fmla="*/ 248553 w 8699826"/>
              <a:gd name="connsiteY51" fmla="*/ 2121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699826" h="6858000">
                <a:moveTo>
                  <a:pt x="248553" y="0"/>
                </a:moveTo>
                <a:lnTo>
                  <a:pt x="6206997" y="0"/>
                </a:lnTo>
                <a:lnTo>
                  <a:pt x="8699826" y="0"/>
                </a:lnTo>
                <a:lnTo>
                  <a:pt x="8699826" y="6858000"/>
                </a:lnTo>
                <a:lnTo>
                  <a:pt x="6206997" y="6858000"/>
                </a:lnTo>
                <a:lnTo>
                  <a:pt x="248553" y="6858000"/>
                </a:lnTo>
                <a:lnTo>
                  <a:pt x="248553" y="6826433"/>
                </a:lnTo>
                <a:lnTo>
                  <a:pt x="247260" y="6817540"/>
                </a:lnTo>
                <a:lnTo>
                  <a:pt x="229946" y="6698896"/>
                </a:lnTo>
                <a:lnTo>
                  <a:pt x="217844" y="6612485"/>
                </a:lnTo>
                <a:lnTo>
                  <a:pt x="205069" y="6509615"/>
                </a:lnTo>
                <a:lnTo>
                  <a:pt x="189773" y="6387543"/>
                </a:lnTo>
                <a:lnTo>
                  <a:pt x="173636" y="6252440"/>
                </a:lnTo>
                <a:lnTo>
                  <a:pt x="156659" y="6100193"/>
                </a:lnTo>
                <a:lnTo>
                  <a:pt x="138674" y="5934229"/>
                </a:lnTo>
                <a:lnTo>
                  <a:pt x="120688" y="5753864"/>
                </a:lnTo>
                <a:lnTo>
                  <a:pt x="102367" y="5561840"/>
                </a:lnTo>
                <a:lnTo>
                  <a:pt x="85390" y="5354728"/>
                </a:lnTo>
                <a:lnTo>
                  <a:pt x="69085" y="5138015"/>
                </a:lnTo>
                <a:lnTo>
                  <a:pt x="54293" y="4908958"/>
                </a:lnTo>
                <a:lnTo>
                  <a:pt x="40174" y="4670300"/>
                </a:lnTo>
                <a:lnTo>
                  <a:pt x="26894" y="4421354"/>
                </a:lnTo>
                <a:lnTo>
                  <a:pt x="22188" y="4293795"/>
                </a:lnTo>
                <a:lnTo>
                  <a:pt x="16977" y="4163494"/>
                </a:lnTo>
                <a:lnTo>
                  <a:pt x="12103" y="4031135"/>
                </a:lnTo>
                <a:lnTo>
                  <a:pt x="8909" y="3898089"/>
                </a:lnTo>
                <a:lnTo>
                  <a:pt x="6051" y="3762301"/>
                </a:lnTo>
                <a:lnTo>
                  <a:pt x="3026" y="3625141"/>
                </a:lnTo>
                <a:lnTo>
                  <a:pt x="1009" y="3485238"/>
                </a:lnTo>
                <a:lnTo>
                  <a:pt x="1009" y="3343963"/>
                </a:lnTo>
                <a:lnTo>
                  <a:pt x="0" y="3201317"/>
                </a:lnTo>
                <a:lnTo>
                  <a:pt x="1009" y="3057299"/>
                </a:lnTo>
                <a:lnTo>
                  <a:pt x="3026" y="2911223"/>
                </a:lnTo>
                <a:lnTo>
                  <a:pt x="4875" y="2765148"/>
                </a:lnTo>
                <a:lnTo>
                  <a:pt x="8909" y="2617015"/>
                </a:lnTo>
                <a:lnTo>
                  <a:pt x="13111" y="2467511"/>
                </a:lnTo>
                <a:lnTo>
                  <a:pt x="17986" y="2318006"/>
                </a:lnTo>
                <a:lnTo>
                  <a:pt x="24877" y="2167130"/>
                </a:lnTo>
                <a:lnTo>
                  <a:pt x="33114" y="2014883"/>
                </a:lnTo>
                <a:lnTo>
                  <a:pt x="41014" y="1861949"/>
                </a:lnTo>
                <a:lnTo>
                  <a:pt x="51099" y="1709016"/>
                </a:lnTo>
                <a:lnTo>
                  <a:pt x="63202" y="1554025"/>
                </a:lnTo>
                <a:lnTo>
                  <a:pt x="75304" y="1401092"/>
                </a:lnTo>
                <a:lnTo>
                  <a:pt x="89256" y="1245415"/>
                </a:lnTo>
                <a:lnTo>
                  <a:pt x="104552" y="1089053"/>
                </a:lnTo>
                <a:lnTo>
                  <a:pt x="120688" y="934748"/>
                </a:lnTo>
                <a:lnTo>
                  <a:pt x="139514" y="778385"/>
                </a:lnTo>
                <a:lnTo>
                  <a:pt x="159685" y="622709"/>
                </a:lnTo>
                <a:lnTo>
                  <a:pt x="179688" y="466346"/>
                </a:lnTo>
                <a:lnTo>
                  <a:pt x="203052" y="310670"/>
                </a:lnTo>
                <a:lnTo>
                  <a:pt x="226921" y="155679"/>
                </a:lnTo>
                <a:lnTo>
                  <a:pt x="248553" y="2121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E90772-5E34-456B-BE64-F970A1FDE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6615" y="568345"/>
            <a:ext cx="7327656" cy="1560716"/>
          </a:xfrm>
        </p:spPr>
        <p:txBody>
          <a:bodyPr>
            <a:normAutofit/>
          </a:bodyPr>
          <a:lstStyle/>
          <a:p>
            <a:r>
              <a:rPr lang="en-US" dirty="0"/>
              <a:t>Protecting Yourself:</a:t>
            </a:r>
            <a:br>
              <a:rPr lang="en-US" dirty="0"/>
            </a:br>
            <a:r>
              <a:rPr lang="en-US" dirty="0"/>
              <a:t>Boundaries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5585A755-0CAB-454D-A480-9DA14C309A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94935" y="2"/>
            <a:ext cx="968535" cy="6858001"/>
          </a:xfrm>
          <a:custGeom>
            <a:avLst/>
            <a:gdLst>
              <a:gd name="connsiteX0" fmla="*/ 968535 w 968535"/>
              <a:gd name="connsiteY0" fmla="*/ 6858000 h 6858001"/>
              <a:gd name="connsiteX1" fmla="*/ 905354 w 968535"/>
              <a:gd name="connsiteY1" fmla="*/ 6858000 h 6858001"/>
              <a:gd name="connsiteX2" fmla="*/ 905354 w 968535"/>
              <a:gd name="connsiteY2" fmla="*/ 6858001 h 6858001"/>
              <a:gd name="connsiteX3" fmla="*/ 968535 w 968535"/>
              <a:gd name="connsiteY3" fmla="*/ 6858001 h 6858001"/>
              <a:gd name="connsiteX4" fmla="*/ 64358 w 968535"/>
              <a:gd name="connsiteY4" fmla="*/ 0 h 6858001"/>
              <a:gd name="connsiteX5" fmla="*/ 1177 w 968535"/>
              <a:gd name="connsiteY5" fmla="*/ 0 h 6858001"/>
              <a:gd name="connsiteX6" fmla="*/ 26222 w 968535"/>
              <a:gd name="connsiteY6" fmla="*/ 155677 h 6858001"/>
              <a:gd name="connsiteX7" fmla="*/ 50091 w 968535"/>
              <a:gd name="connsiteY7" fmla="*/ 310668 h 6858001"/>
              <a:gd name="connsiteX8" fmla="*/ 73455 w 968535"/>
              <a:gd name="connsiteY8" fmla="*/ 466344 h 6858001"/>
              <a:gd name="connsiteX9" fmla="*/ 93458 w 968535"/>
              <a:gd name="connsiteY9" fmla="*/ 622707 h 6858001"/>
              <a:gd name="connsiteX10" fmla="*/ 113629 w 968535"/>
              <a:gd name="connsiteY10" fmla="*/ 778383 h 6858001"/>
              <a:gd name="connsiteX11" fmla="*/ 132455 w 968535"/>
              <a:gd name="connsiteY11" fmla="*/ 934746 h 6858001"/>
              <a:gd name="connsiteX12" fmla="*/ 148591 w 968535"/>
              <a:gd name="connsiteY12" fmla="*/ 1089051 h 6858001"/>
              <a:gd name="connsiteX13" fmla="*/ 163887 w 968535"/>
              <a:gd name="connsiteY13" fmla="*/ 1245413 h 6858001"/>
              <a:gd name="connsiteX14" fmla="*/ 177839 w 968535"/>
              <a:gd name="connsiteY14" fmla="*/ 1401090 h 6858001"/>
              <a:gd name="connsiteX15" fmla="*/ 189941 w 968535"/>
              <a:gd name="connsiteY15" fmla="*/ 1554023 h 6858001"/>
              <a:gd name="connsiteX16" fmla="*/ 202044 w 968535"/>
              <a:gd name="connsiteY16" fmla="*/ 1709014 h 6858001"/>
              <a:gd name="connsiteX17" fmla="*/ 212129 w 968535"/>
              <a:gd name="connsiteY17" fmla="*/ 1861947 h 6858001"/>
              <a:gd name="connsiteX18" fmla="*/ 220029 w 968535"/>
              <a:gd name="connsiteY18" fmla="*/ 2014881 h 6858001"/>
              <a:gd name="connsiteX19" fmla="*/ 228266 w 968535"/>
              <a:gd name="connsiteY19" fmla="*/ 2167128 h 6858001"/>
              <a:gd name="connsiteX20" fmla="*/ 235157 w 968535"/>
              <a:gd name="connsiteY20" fmla="*/ 2318004 h 6858001"/>
              <a:gd name="connsiteX21" fmla="*/ 240032 w 968535"/>
              <a:gd name="connsiteY21" fmla="*/ 2467509 h 6858001"/>
              <a:gd name="connsiteX22" fmla="*/ 244234 w 968535"/>
              <a:gd name="connsiteY22" fmla="*/ 2617013 h 6858001"/>
              <a:gd name="connsiteX23" fmla="*/ 248268 w 968535"/>
              <a:gd name="connsiteY23" fmla="*/ 2765146 h 6858001"/>
              <a:gd name="connsiteX24" fmla="*/ 250117 w 968535"/>
              <a:gd name="connsiteY24" fmla="*/ 2911221 h 6858001"/>
              <a:gd name="connsiteX25" fmla="*/ 252134 w 968535"/>
              <a:gd name="connsiteY25" fmla="*/ 3057297 h 6858001"/>
              <a:gd name="connsiteX26" fmla="*/ 253143 w 968535"/>
              <a:gd name="connsiteY26" fmla="*/ 3201315 h 6858001"/>
              <a:gd name="connsiteX27" fmla="*/ 252134 w 968535"/>
              <a:gd name="connsiteY27" fmla="*/ 3343961 h 6858001"/>
              <a:gd name="connsiteX28" fmla="*/ 252134 w 968535"/>
              <a:gd name="connsiteY28" fmla="*/ 3485236 h 6858001"/>
              <a:gd name="connsiteX29" fmla="*/ 250117 w 968535"/>
              <a:gd name="connsiteY29" fmla="*/ 3625139 h 6858001"/>
              <a:gd name="connsiteX30" fmla="*/ 247092 w 968535"/>
              <a:gd name="connsiteY30" fmla="*/ 3762299 h 6858001"/>
              <a:gd name="connsiteX31" fmla="*/ 244234 w 968535"/>
              <a:gd name="connsiteY31" fmla="*/ 3898087 h 6858001"/>
              <a:gd name="connsiteX32" fmla="*/ 241040 w 968535"/>
              <a:gd name="connsiteY32" fmla="*/ 4031133 h 6858001"/>
              <a:gd name="connsiteX33" fmla="*/ 236166 w 968535"/>
              <a:gd name="connsiteY33" fmla="*/ 4163492 h 6858001"/>
              <a:gd name="connsiteX34" fmla="*/ 230955 w 968535"/>
              <a:gd name="connsiteY34" fmla="*/ 4293793 h 6858001"/>
              <a:gd name="connsiteX35" fmla="*/ 226249 w 968535"/>
              <a:gd name="connsiteY35" fmla="*/ 4421352 h 6858001"/>
              <a:gd name="connsiteX36" fmla="*/ 212969 w 968535"/>
              <a:gd name="connsiteY36" fmla="*/ 4670298 h 6858001"/>
              <a:gd name="connsiteX37" fmla="*/ 198850 w 968535"/>
              <a:gd name="connsiteY37" fmla="*/ 4908956 h 6858001"/>
              <a:gd name="connsiteX38" fmla="*/ 184058 w 968535"/>
              <a:gd name="connsiteY38" fmla="*/ 5138013 h 6858001"/>
              <a:gd name="connsiteX39" fmla="*/ 167753 w 968535"/>
              <a:gd name="connsiteY39" fmla="*/ 5354726 h 6858001"/>
              <a:gd name="connsiteX40" fmla="*/ 150776 w 968535"/>
              <a:gd name="connsiteY40" fmla="*/ 5561838 h 6858001"/>
              <a:gd name="connsiteX41" fmla="*/ 132455 w 968535"/>
              <a:gd name="connsiteY41" fmla="*/ 5753862 h 6858001"/>
              <a:gd name="connsiteX42" fmla="*/ 114469 w 968535"/>
              <a:gd name="connsiteY42" fmla="*/ 5934227 h 6858001"/>
              <a:gd name="connsiteX43" fmla="*/ 96484 w 968535"/>
              <a:gd name="connsiteY43" fmla="*/ 6100191 h 6858001"/>
              <a:gd name="connsiteX44" fmla="*/ 79507 w 968535"/>
              <a:gd name="connsiteY44" fmla="*/ 6252438 h 6858001"/>
              <a:gd name="connsiteX45" fmla="*/ 63370 w 968535"/>
              <a:gd name="connsiteY45" fmla="*/ 6387541 h 6858001"/>
              <a:gd name="connsiteX46" fmla="*/ 48074 w 968535"/>
              <a:gd name="connsiteY46" fmla="*/ 6509613 h 6858001"/>
              <a:gd name="connsiteX47" fmla="*/ 35299 w 968535"/>
              <a:gd name="connsiteY47" fmla="*/ 6612483 h 6858001"/>
              <a:gd name="connsiteX48" fmla="*/ 23197 w 968535"/>
              <a:gd name="connsiteY48" fmla="*/ 6698894 h 6858001"/>
              <a:gd name="connsiteX49" fmla="*/ 5883 w 968535"/>
              <a:gd name="connsiteY49" fmla="*/ 6817538 h 6858001"/>
              <a:gd name="connsiteX50" fmla="*/ 0 w 968535"/>
              <a:gd name="connsiteY50" fmla="*/ 6858000 h 6858001"/>
              <a:gd name="connsiteX51" fmla="*/ 63181 w 968535"/>
              <a:gd name="connsiteY51" fmla="*/ 6858000 h 6858001"/>
              <a:gd name="connsiteX52" fmla="*/ 69064 w 968535"/>
              <a:gd name="connsiteY52" fmla="*/ 6817538 h 6858001"/>
              <a:gd name="connsiteX53" fmla="*/ 86378 w 968535"/>
              <a:gd name="connsiteY53" fmla="*/ 6698894 h 6858001"/>
              <a:gd name="connsiteX54" fmla="*/ 98480 w 968535"/>
              <a:gd name="connsiteY54" fmla="*/ 6612483 h 6858001"/>
              <a:gd name="connsiteX55" fmla="*/ 111255 w 968535"/>
              <a:gd name="connsiteY55" fmla="*/ 6509613 h 6858001"/>
              <a:gd name="connsiteX56" fmla="*/ 126551 w 968535"/>
              <a:gd name="connsiteY56" fmla="*/ 6387541 h 6858001"/>
              <a:gd name="connsiteX57" fmla="*/ 142688 w 968535"/>
              <a:gd name="connsiteY57" fmla="*/ 6252438 h 6858001"/>
              <a:gd name="connsiteX58" fmla="*/ 159665 w 968535"/>
              <a:gd name="connsiteY58" fmla="*/ 6100191 h 6858001"/>
              <a:gd name="connsiteX59" fmla="*/ 177650 w 968535"/>
              <a:gd name="connsiteY59" fmla="*/ 5934227 h 6858001"/>
              <a:gd name="connsiteX60" fmla="*/ 195636 w 968535"/>
              <a:gd name="connsiteY60" fmla="*/ 5753862 h 6858001"/>
              <a:gd name="connsiteX61" fmla="*/ 213957 w 968535"/>
              <a:gd name="connsiteY61" fmla="*/ 5561838 h 6858001"/>
              <a:gd name="connsiteX62" fmla="*/ 230934 w 968535"/>
              <a:gd name="connsiteY62" fmla="*/ 5354726 h 6858001"/>
              <a:gd name="connsiteX63" fmla="*/ 247239 w 968535"/>
              <a:gd name="connsiteY63" fmla="*/ 5138013 h 6858001"/>
              <a:gd name="connsiteX64" fmla="*/ 262031 w 968535"/>
              <a:gd name="connsiteY64" fmla="*/ 4908956 h 6858001"/>
              <a:gd name="connsiteX65" fmla="*/ 276150 w 968535"/>
              <a:gd name="connsiteY65" fmla="*/ 4670298 h 6858001"/>
              <a:gd name="connsiteX66" fmla="*/ 289430 w 968535"/>
              <a:gd name="connsiteY66" fmla="*/ 4421352 h 6858001"/>
              <a:gd name="connsiteX67" fmla="*/ 294136 w 968535"/>
              <a:gd name="connsiteY67" fmla="*/ 4293793 h 6858001"/>
              <a:gd name="connsiteX68" fmla="*/ 299347 w 968535"/>
              <a:gd name="connsiteY68" fmla="*/ 4163492 h 6858001"/>
              <a:gd name="connsiteX69" fmla="*/ 304221 w 968535"/>
              <a:gd name="connsiteY69" fmla="*/ 4031133 h 6858001"/>
              <a:gd name="connsiteX70" fmla="*/ 307415 w 968535"/>
              <a:gd name="connsiteY70" fmla="*/ 3898087 h 6858001"/>
              <a:gd name="connsiteX71" fmla="*/ 310273 w 968535"/>
              <a:gd name="connsiteY71" fmla="*/ 3762299 h 6858001"/>
              <a:gd name="connsiteX72" fmla="*/ 313298 w 968535"/>
              <a:gd name="connsiteY72" fmla="*/ 3625139 h 6858001"/>
              <a:gd name="connsiteX73" fmla="*/ 315315 w 968535"/>
              <a:gd name="connsiteY73" fmla="*/ 3485236 h 6858001"/>
              <a:gd name="connsiteX74" fmla="*/ 315315 w 968535"/>
              <a:gd name="connsiteY74" fmla="*/ 3343961 h 6858001"/>
              <a:gd name="connsiteX75" fmla="*/ 316324 w 968535"/>
              <a:gd name="connsiteY75" fmla="*/ 3201315 h 6858001"/>
              <a:gd name="connsiteX76" fmla="*/ 315315 w 968535"/>
              <a:gd name="connsiteY76" fmla="*/ 3057297 h 6858001"/>
              <a:gd name="connsiteX77" fmla="*/ 313298 w 968535"/>
              <a:gd name="connsiteY77" fmla="*/ 2911221 h 6858001"/>
              <a:gd name="connsiteX78" fmla="*/ 311449 w 968535"/>
              <a:gd name="connsiteY78" fmla="*/ 2765146 h 6858001"/>
              <a:gd name="connsiteX79" fmla="*/ 307415 w 968535"/>
              <a:gd name="connsiteY79" fmla="*/ 2617013 h 6858001"/>
              <a:gd name="connsiteX80" fmla="*/ 303213 w 968535"/>
              <a:gd name="connsiteY80" fmla="*/ 2467509 h 6858001"/>
              <a:gd name="connsiteX81" fmla="*/ 298338 w 968535"/>
              <a:gd name="connsiteY81" fmla="*/ 2318004 h 6858001"/>
              <a:gd name="connsiteX82" fmla="*/ 291447 w 968535"/>
              <a:gd name="connsiteY82" fmla="*/ 2167128 h 6858001"/>
              <a:gd name="connsiteX83" fmla="*/ 283210 w 968535"/>
              <a:gd name="connsiteY83" fmla="*/ 2014881 h 6858001"/>
              <a:gd name="connsiteX84" fmla="*/ 275310 w 968535"/>
              <a:gd name="connsiteY84" fmla="*/ 1861947 h 6858001"/>
              <a:gd name="connsiteX85" fmla="*/ 265225 w 968535"/>
              <a:gd name="connsiteY85" fmla="*/ 1709014 h 6858001"/>
              <a:gd name="connsiteX86" fmla="*/ 253122 w 968535"/>
              <a:gd name="connsiteY86" fmla="*/ 1554023 h 6858001"/>
              <a:gd name="connsiteX87" fmla="*/ 241020 w 968535"/>
              <a:gd name="connsiteY87" fmla="*/ 1401090 h 6858001"/>
              <a:gd name="connsiteX88" fmla="*/ 227068 w 968535"/>
              <a:gd name="connsiteY88" fmla="*/ 1245413 h 6858001"/>
              <a:gd name="connsiteX89" fmla="*/ 211772 w 968535"/>
              <a:gd name="connsiteY89" fmla="*/ 1089051 h 6858001"/>
              <a:gd name="connsiteX90" fmla="*/ 195636 w 968535"/>
              <a:gd name="connsiteY90" fmla="*/ 934746 h 6858001"/>
              <a:gd name="connsiteX91" fmla="*/ 176810 w 968535"/>
              <a:gd name="connsiteY91" fmla="*/ 778383 h 6858001"/>
              <a:gd name="connsiteX92" fmla="*/ 156639 w 968535"/>
              <a:gd name="connsiteY92" fmla="*/ 622707 h 6858001"/>
              <a:gd name="connsiteX93" fmla="*/ 136636 w 968535"/>
              <a:gd name="connsiteY93" fmla="*/ 466344 h 6858001"/>
              <a:gd name="connsiteX94" fmla="*/ 113272 w 968535"/>
              <a:gd name="connsiteY94" fmla="*/ 310668 h 6858001"/>
              <a:gd name="connsiteX95" fmla="*/ 89403 w 968535"/>
              <a:gd name="connsiteY95" fmla="*/ 15567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968535" h="6858001">
                <a:moveTo>
                  <a:pt x="968535" y="6858000"/>
                </a:moveTo>
                <a:lnTo>
                  <a:pt x="905354" y="6858000"/>
                </a:lnTo>
                <a:lnTo>
                  <a:pt x="905354" y="6858001"/>
                </a:lnTo>
                <a:lnTo>
                  <a:pt x="968535" y="6858001"/>
                </a:lnTo>
                <a:close/>
                <a:moveTo>
                  <a:pt x="64358" y="0"/>
                </a:moveTo>
                <a:lnTo>
                  <a:pt x="1177" y="0"/>
                </a:lnTo>
                <a:lnTo>
                  <a:pt x="26222" y="155677"/>
                </a:lnTo>
                <a:lnTo>
                  <a:pt x="50091" y="310668"/>
                </a:lnTo>
                <a:lnTo>
                  <a:pt x="73455" y="466344"/>
                </a:lnTo>
                <a:lnTo>
                  <a:pt x="93458" y="622707"/>
                </a:lnTo>
                <a:lnTo>
                  <a:pt x="113629" y="778383"/>
                </a:lnTo>
                <a:lnTo>
                  <a:pt x="132455" y="934746"/>
                </a:lnTo>
                <a:lnTo>
                  <a:pt x="148591" y="1089051"/>
                </a:lnTo>
                <a:lnTo>
                  <a:pt x="163887" y="1245413"/>
                </a:lnTo>
                <a:lnTo>
                  <a:pt x="177839" y="1401090"/>
                </a:lnTo>
                <a:lnTo>
                  <a:pt x="189941" y="1554023"/>
                </a:lnTo>
                <a:lnTo>
                  <a:pt x="202044" y="1709014"/>
                </a:lnTo>
                <a:lnTo>
                  <a:pt x="212129" y="1861947"/>
                </a:lnTo>
                <a:lnTo>
                  <a:pt x="220029" y="2014881"/>
                </a:lnTo>
                <a:lnTo>
                  <a:pt x="228266" y="2167128"/>
                </a:lnTo>
                <a:lnTo>
                  <a:pt x="235157" y="2318004"/>
                </a:lnTo>
                <a:lnTo>
                  <a:pt x="240032" y="2467509"/>
                </a:lnTo>
                <a:lnTo>
                  <a:pt x="244234" y="2617013"/>
                </a:lnTo>
                <a:lnTo>
                  <a:pt x="248268" y="2765146"/>
                </a:lnTo>
                <a:lnTo>
                  <a:pt x="250117" y="2911221"/>
                </a:lnTo>
                <a:lnTo>
                  <a:pt x="252134" y="3057297"/>
                </a:lnTo>
                <a:lnTo>
                  <a:pt x="253143" y="3201315"/>
                </a:lnTo>
                <a:lnTo>
                  <a:pt x="252134" y="3343961"/>
                </a:lnTo>
                <a:lnTo>
                  <a:pt x="252134" y="3485236"/>
                </a:lnTo>
                <a:lnTo>
                  <a:pt x="250117" y="3625139"/>
                </a:lnTo>
                <a:lnTo>
                  <a:pt x="247092" y="3762299"/>
                </a:lnTo>
                <a:lnTo>
                  <a:pt x="244234" y="3898087"/>
                </a:lnTo>
                <a:lnTo>
                  <a:pt x="241040" y="4031133"/>
                </a:lnTo>
                <a:lnTo>
                  <a:pt x="236166" y="4163492"/>
                </a:lnTo>
                <a:lnTo>
                  <a:pt x="230955" y="4293793"/>
                </a:lnTo>
                <a:lnTo>
                  <a:pt x="226249" y="4421352"/>
                </a:lnTo>
                <a:lnTo>
                  <a:pt x="212969" y="4670298"/>
                </a:lnTo>
                <a:lnTo>
                  <a:pt x="198850" y="4908956"/>
                </a:lnTo>
                <a:lnTo>
                  <a:pt x="184058" y="5138013"/>
                </a:lnTo>
                <a:lnTo>
                  <a:pt x="167753" y="5354726"/>
                </a:lnTo>
                <a:lnTo>
                  <a:pt x="150776" y="5561838"/>
                </a:lnTo>
                <a:lnTo>
                  <a:pt x="132455" y="5753862"/>
                </a:lnTo>
                <a:lnTo>
                  <a:pt x="114469" y="5934227"/>
                </a:lnTo>
                <a:lnTo>
                  <a:pt x="96484" y="6100191"/>
                </a:lnTo>
                <a:lnTo>
                  <a:pt x="79507" y="6252438"/>
                </a:lnTo>
                <a:lnTo>
                  <a:pt x="63370" y="6387541"/>
                </a:lnTo>
                <a:lnTo>
                  <a:pt x="48074" y="6509613"/>
                </a:lnTo>
                <a:lnTo>
                  <a:pt x="35299" y="6612483"/>
                </a:lnTo>
                <a:lnTo>
                  <a:pt x="23197" y="6698894"/>
                </a:lnTo>
                <a:lnTo>
                  <a:pt x="5883" y="6817538"/>
                </a:lnTo>
                <a:lnTo>
                  <a:pt x="0" y="6858000"/>
                </a:lnTo>
                <a:lnTo>
                  <a:pt x="63181" y="6858000"/>
                </a:lnTo>
                <a:lnTo>
                  <a:pt x="69064" y="6817538"/>
                </a:lnTo>
                <a:lnTo>
                  <a:pt x="86378" y="6698894"/>
                </a:lnTo>
                <a:lnTo>
                  <a:pt x="98480" y="6612483"/>
                </a:lnTo>
                <a:lnTo>
                  <a:pt x="111255" y="6509613"/>
                </a:lnTo>
                <a:lnTo>
                  <a:pt x="126551" y="6387541"/>
                </a:lnTo>
                <a:lnTo>
                  <a:pt x="142688" y="6252438"/>
                </a:lnTo>
                <a:lnTo>
                  <a:pt x="159665" y="6100191"/>
                </a:lnTo>
                <a:lnTo>
                  <a:pt x="177650" y="5934227"/>
                </a:lnTo>
                <a:lnTo>
                  <a:pt x="195636" y="5753862"/>
                </a:lnTo>
                <a:lnTo>
                  <a:pt x="213957" y="5561838"/>
                </a:lnTo>
                <a:lnTo>
                  <a:pt x="230934" y="5354726"/>
                </a:lnTo>
                <a:lnTo>
                  <a:pt x="247239" y="5138013"/>
                </a:lnTo>
                <a:lnTo>
                  <a:pt x="262031" y="4908956"/>
                </a:lnTo>
                <a:lnTo>
                  <a:pt x="276150" y="4670298"/>
                </a:lnTo>
                <a:lnTo>
                  <a:pt x="289430" y="4421352"/>
                </a:lnTo>
                <a:lnTo>
                  <a:pt x="294136" y="4293793"/>
                </a:lnTo>
                <a:lnTo>
                  <a:pt x="299347" y="4163492"/>
                </a:lnTo>
                <a:lnTo>
                  <a:pt x="304221" y="4031133"/>
                </a:lnTo>
                <a:lnTo>
                  <a:pt x="307415" y="3898087"/>
                </a:lnTo>
                <a:lnTo>
                  <a:pt x="310273" y="3762299"/>
                </a:lnTo>
                <a:lnTo>
                  <a:pt x="313298" y="3625139"/>
                </a:lnTo>
                <a:lnTo>
                  <a:pt x="315315" y="3485236"/>
                </a:lnTo>
                <a:lnTo>
                  <a:pt x="315315" y="3343961"/>
                </a:lnTo>
                <a:lnTo>
                  <a:pt x="316324" y="3201315"/>
                </a:lnTo>
                <a:lnTo>
                  <a:pt x="315315" y="3057297"/>
                </a:lnTo>
                <a:lnTo>
                  <a:pt x="313298" y="2911221"/>
                </a:lnTo>
                <a:lnTo>
                  <a:pt x="311449" y="2765146"/>
                </a:lnTo>
                <a:lnTo>
                  <a:pt x="307415" y="2617013"/>
                </a:lnTo>
                <a:lnTo>
                  <a:pt x="303213" y="2467509"/>
                </a:lnTo>
                <a:lnTo>
                  <a:pt x="298338" y="2318004"/>
                </a:lnTo>
                <a:lnTo>
                  <a:pt x="291447" y="2167128"/>
                </a:lnTo>
                <a:lnTo>
                  <a:pt x="283210" y="2014881"/>
                </a:lnTo>
                <a:lnTo>
                  <a:pt x="275310" y="1861947"/>
                </a:lnTo>
                <a:lnTo>
                  <a:pt x="265225" y="1709014"/>
                </a:lnTo>
                <a:lnTo>
                  <a:pt x="253122" y="1554023"/>
                </a:lnTo>
                <a:lnTo>
                  <a:pt x="241020" y="1401090"/>
                </a:lnTo>
                <a:lnTo>
                  <a:pt x="227068" y="1245413"/>
                </a:lnTo>
                <a:lnTo>
                  <a:pt x="211772" y="1089051"/>
                </a:lnTo>
                <a:lnTo>
                  <a:pt x="195636" y="934746"/>
                </a:lnTo>
                <a:lnTo>
                  <a:pt x="176810" y="778383"/>
                </a:lnTo>
                <a:lnTo>
                  <a:pt x="156639" y="622707"/>
                </a:lnTo>
                <a:lnTo>
                  <a:pt x="136636" y="466344"/>
                </a:lnTo>
                <a:lnTo>
                  <a:pt x="113272" y="310668"/>
                </a:lnTo>
                <a:lnTo>
                  <a:pt x="89403" y="155677"/>
                </a:lnTo>
                <a:close/>
              </a:path>
            </a:pathLst>
          </a:custGeom>
          <a:solidFill>
            <a:srgbClr val="474B57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02B54-98E0-4DE6-A06F-B35B44DBD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6615" y="2006930"/>
            <a:ext cx="7327656" cy="408297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1000"/>
              </a:lnSpc>
            </a:pPr>
            <a:r>
              <a:rPr lang="en-US" sz="1600" b="1" dirty="0"/>
              <a:t>Boundary System</a:t>
            </a:r>
          </a:p>
          <a:p>
            <a:pPr lvl="1">
              <a:lnSpc>
                <a:spcPct val="101000"/>
              </a:lnSpc>
            </a:pPr>
            <a:r>
              <a:rPr lang="en-US" sz="1600" dirty="0"/>
              <a:t>Limit setting that protects a person from being a victim</a:t>
            </a:r>
          </a:p>
          <a:p>
            <a:pPr lvl="1">
              <a:lnSpc>
                <a:spcPct val="101000"/>
              </a:lnSpc>
            </a:pPr>
            <a:r>
              <a:rPr lang="en-US" sz="1600" dirty="0"/>
              <a:t>Contains a person so that he/she is not offensive to others</a:t>
            </a:r>
          </a:p>
          <a:p>
            <a:pPr>
              <a:lnSpc>
                <a:spcPct val="101000"/>
              </a:lnSpc>
            </a:pPr>
            <a:r>
              <a:rPr lang="en-US" sz="1600" b="1" dirty="0"/>
              <a:t>External System</a:t>
            </a:r>
          </a:p>
          <a:p>
            <a:pPr lvl="1">
              <a:lnSpc>
                <a:spcPct val="101000"/>
              </a:lnSpc>
            </a:pPr>
            <a:r>
              <a:rPr lang="en-US" sz="1600" dirty="0"/>
              <a:t>Contains and protect the body</a:t>
            </a:r>
          </a:p>
          <a:p>
            <a:pPr lvl="1">
              <a:lnSpc>
                <a:spcPct val="101000"/>
              </a:lnSpc>
            </a:pPr>
            <a:r>
              <a:rPr lang="en-US" sz="1600" dirty="0"/>
              <a:t>Controls distance and touch</a:t>
            </a:r>
          </a:p>
          <a:p>
            <a:pPr lvl="1">
              <a:lnSpc>
                <a:spcPct val="101000"/>
              </a:lnSpc>
            </a:pPr>
            <a:r>
              <a:rPr lang="en-US" sz="1600" dirty="0"/>
              <a:t>Physical boundaries – personal space and property</a:t>
            </a:r>
          </a:p>
          <a:p>
            <a:pPr lvl="1">
              <a:lnSpc>
                <a:spcPct val="101000"/>
              </a:lnSpc>
            </a:pPr>
            <a:r>
              <a:rPr lang="en-US" sz="1600" dirty="0"/>
              <a:t>Sexual boundaries – when, where, how, and with whom</a:t>
            </a:r>
          </a:p>
          <a:p>
            <a:pPr>
              <a:lnSpc>
                <a:spcPct val="101000"/>
              </a:lnSpc>
            </a:pPr>
            <a:r>
              <a:rPr lang="en-US" sz="1600" b="1" dirty="0"/>
              <a:t>Internal System</a:t>
            </a:r>
          </a:p>
          <a:p>
            <a:pPr lvl="1">
              <a:lnSpc>
                <a:spcPct val="101000"/>
              </a:lnSpc>
            </a:pPr>
            <a:r>
              <a:rPr lang="en-US" sz="1600" dirty="0"/>
              <a:t>Contains and protects thinking, feelings and behavior</a:t>
            </a:r>
          </a:p>
          <a:p>
            <a:pPr lvl="1">
              <a:lnSpc>
                <a:spcPct val="101000"/>
              </a:lnSpc>
            </a:pPr>
            <a:r>
              <a:rPr lang="en-US" sz="1600" dirty="0"/>
              <a:t>Acts like a block or filter</a:t>
            </a:r>
          </a:p>
          <a:p>
            <a:pPr lvl="1">
              <a:lnSpc>
                <a:spcPct val="101000"/>
              </a:lnSpc>
            </a:pPr>
            <a:r>
              <a:rPr lang="en-US" sz="1600" dirty="0"/>
              <a:t>Listening boundary – what I take in</a:t>
            </a:r>
          </a:p>
          <a:p>
            <a:pPr lvl="1">
              <a:lnSpc>
                <a:spcPct val="101000"/>
              </a:lnSpc>
            </a:pPr>
            <a:r>
              <a:rPr lang="en-US" sz="1600" dirty="0"/>
              <a:t>Speaking boundary – what I let out</a:t>
            </a:r>
          </a:p>
          <a:p>
            <a:pPr>
              <a:lnSpc>
                <a:spcPct val="101000"/>
              </a:lnSpc>
            </a:pP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0CF1CC-B379-4294-8A5B-5AFA93C0A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5310" y="6296615"/>
            <a:ext cx="566737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Labors of Love Counseling and Consulting, LLC, thelaborsoflove.com</a:t>
            </a:r>
          </a:p>
        </p:txBody>
      </p:sp>
    </p:spTree>
    <p:extLst>
      <p:ext uri="{BB962C8B-B14F-4D97-AF65-F5344CB8AC3E}">
        <p14:creationId xmlns:p14="http://schemas.microsoft.com/office/powerpoint/2010/main" val="3829356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6A0238B-7919-4C52-882E-344BBBF0D2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74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B2ED15-9179-4144-A9AF-8849004F3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1" cy="6924496"/>
            <a:chOff x="-1" y="-2313"/>
            <a:chExt cx="12192001" cy="6924496"/>
          </a:xfrm>
          <a:solidFill>
            <a:schemeClr val="accent2">
              <a:alpha val="25000"/>
            </a:schemeClr>
          </a:solidFill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8E40CF80-864A-46BC-BC0E-4F813C08E5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44AE1D19-1173-4202-BDBD-8D13AE3C1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E83A46B8-421A-4832-A3C9-DD479BE5B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 useBgFill="1">
        <p:nvSpPr>
          <p:cNvPr id="17" name="Freeform: Shape 16">
            <a:extLst>
              <a:ext uri="{FF2B5EF4-FFF2-40B4-BE49-F238E27FC236}">
                <a16:creationId xmlns:a16="http://schemas.microsoft.com/office/drawing/2014/main" id="{C3425D87-5A37-4324-87B2-0C408B11A0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2173" y="0"/>
            <a:ext cx="8699826" cy="6858000"/>
          </a:xfrm>
          <a:custGeom>
            <a:avLst/>
            <a:gdLst>
              <a:gd name="connsiteX0" fmla="*/ 248553 w 8699826"/>
              <a:gd name="connsiteY0" fmla="*/ 0 h 6858000"/>
              <a:gd name="connsiteX1" fmla="*/ 6206997 w 8699826"/>
              <a:gd name="connsiteY1" fmla="*/ 0 h 6858000"/>
              <a:gd name="connsiteX2" fmla="*/ 8699826 w 8699826"/>
              <a:gd name="connsiteY2" fmla="*/ 0 h 6858000"/>
              <a:gd name="connsiteX3" fmla="*/ 8699826 w 8699826"/>
              <a:gd name="connsiteY3" fmla="*/ 6858000 h 6858000"/>
              <a:gd name="connsiteX4" fmla="*/ 6206997 w 8699826"/>
              <a:gd name="connsiteY4" fmla="*/ 6858000 h 6858000"/>
              <a:gd name="connsiteX5" fmla="*/ 248553 w 8699826"/>
              <a:gd name="connsiteY5" fmla="*/ 6858000 h 6858000"/>
              <a:gd name="connsiteX6" fmla="*/ 248553 w 8699826"/>
              <a:gd name="connsiteY6" fmla="*/ 6826433 h 6858000"/>
              <a:gd name="connsiteX7" fmla="*/ 247260 w 8699826"/>
              <a:gd name="connsiteY7" fmla="*/ 6817540 h 6858000"/>
              <a:gd name="connsiteX8" fmla="*/ 229946 w 8699826"/>
              <a:gd name="connsiteY8" fmla="*/ 6698896 h 6858000"/>
              <a:gd name="connsiteX9" fmla="*/ 217844 w 8699826"/>
              <a:gd name="connsiteY9" fmla="*/ 6612485 h 6858000"/>
              <a:gd name="connsiteX10" fmla="*/ 205069 w 8699826"/>
              <a:gd name="connsiteY10" fmla="*/ 6509615 h 6858000"/>
              <a:gd name="connsiteX11" fmla="*/ 189773 w 8699826"/>
              <a:gd name="connsiteY11" fmla="*/ 6387543 h 6858000"/>
              <a:gd name="connsiteX12" fmla="*/ 173636 w 8699826"/>
              <a:gd name="connsiteY12" fmla="*/ 6252440 h 6858000"/>
              <a:gd name="connsiteX13" fmla="*/ 156659 w 8699826"/>
              <a:gd name="connsiteY13" fmla="*/ 6100193 h 6858000"/>
              <a:gd name="connsiteX14" fmla="*/ 138674 w 8699826"/>
              <a:gd name="connsiteY14" fmla="*/ 5934229 h 6858000"/>
              <a:gd name="connsiteX15" fmla="*/ 120688 w 8699826"/>
              <a:gd name="connsiteY15" fmla="*/ 5753864 h 6858000"/>
              <a:gd name="connsiteX16" fmla="*/ 102367 w 8699826"/>
              <a:gd name="connsiteY16" fmla="*/ 5561840 h 6858000"/>
              <a:gd name="connsiteX17" fmla="*/ 85390 w 8699826"/>
              <a:gd name="connsiteY17" fmla="*/ 5354728 h 6858000"/>
              <a:gd name="connsiteX18" fmla="*/ 69085 w 8699826"/>
              <a:gd name="connsiteY18" fmla="*/ 5138015 h 6858000"/>
              <a:gd name="connsiteX19" fmla="*/ 54293 w 8699826"/>
              <a:gd name="connsiteY19" fmla="*/ 4908958 h 6858000"/>
              <a:gd name="connsiteX20" fmla="*/ 40174 w 8699826"/>
              <a:gd name="connsiteY20" fmla="*/ 4670300 h 6858000"/>
              <a:gd name="connsiteX21" fmla="*/ 26894 w 8699826"/>
              <a:gd name="connsiteY21" fmla="*/ 4421354 h 6858000"/>
              <a:gd name="connsiteX22" fmla="*/ 22188 w 8699826"/>
              <a:gd name="connsiteY22" fmla="*/ 4293795 h 6858000"/>
              <a:gd name="connsiteX23" fmla="*/ 16977 w 8699826"/>
              <a:gd name="connsiteY23" fmla="*/ 4163494 h 6858000"/>
              <a:gd name="connsiteX24" fmla="*/ 12103 w 8699826"/>
              <a:gd name="connsiteY24" fmla="*/ 4031135 h 6858000"/>
              <a:gd name="connsiteX25" fmla="*/ 8909 w 8699826"/>
              <a:gd name="connsiteY25" fmla="*/ 3898089 h 6858000"/>
              <a:gd name="connsiteX26" fmla="*/ 6051 w 8699826"/>
              <a:gd name="connsiteY26" fmla="*/ 3762301 h 6858000"/>
              <a:gd name="connsiteX27" fmla="*/ 3026 w 8699826"/>
              <a:gd name="connsiteY27" fmla="*/ 3625141 h 6858000"/>
              <a:gd name="connsiteX28" fmla="*/ 1009 w 8699826"/>
              <a:gd name="connsiteY28" fmla="*/ 3485238 h 6858000"/>
              <a:gd name="connsiteX29" fmla="*/ 1009 w 8699826"/>
              <a:gd name="connsiteY29" fmla="*/ 3343963 h 6858000"/>
              <a:gd name="connsiteX30" fmla="*/ 0 w 8699826"/>
              <a:gd name="connsiteY30" fmla="*/ 3201317 h 6858000"/>
              <a:gd name="connsiteX31" fmla="*/ 1009 w 8699826"/>
              <a:gd name="connsiteY31" fmla="*/ 3057299 h 6858000"/>
              <a:gd name="connsiteX32" fmla="*/ 3026 w 8699826"/>
              <a:gd name="connsiteY32" fmla="*/ 2911223 h 6858000"/>
              <a:gd name="connsiteX33" fmla="*/ 4875 w 8699826"/>
              <a:gd name="connsiteY33" fmla="*/ 2765148 h 6858000"/>
              <a:gd name="connsiteX34" fmla="*/ 8909 w 8699826"/>
              <a:gd name="connsiteY34" fmla="*/ 2617015 h 6858000"/>
              <a:gd name="connsiteX35" fmla="*/ 13111 w 8699826"/>
              <a:gd name="connsiteY35" fmla="*/ 2467511 h 6858000"/>
              <a:gd name="connsiteX36" fmla="*/ 17986 w 8699826"/>
              <a:gd name="connsiteY36" fmla="*/ 2318006 h 6858000"/>
              <a:gd name="connsiteX37" fmla="*/ 24877 w 8699826"/>
              <a:gd name="connsiteY37" fmla="*/ 2167130 h 6858000"/>
              <a:gd name="connsiteX38" fmla="*/ 33114 w 8699826"/>
              <a:gd name="connsiteY38" fmla="*/ 2014883 h 6858000"/>
              <a:gd name="connsiteX39" fmla="*/ 41014 w 8699826"/>
              <a:gd name="connsiteY39" fmla="*/ 1861949 h 6858000"/>
              <a:gd name="connsiteX40" fmla="*/ 51099 w 8699826"/>
              <a:gd name="connsiteY40" fmla="*/ 1709016 h 6858000"/>
              <a:gd name="connsiteX41" fmla="*/ 63202 w 8699826"/>
              <a:gd name="connsiteY41" fmla="*/ 1554025 h 6858000"/>
              <a:gd name="connsiteX42" fmla="*/ 75304 w 8699826"/>
              <a:gd name="connsiteY42" fmla="*/ 1401092 h 6858000"/>
              <a:gd name="connsiteX43" fmla="*/ 89256 w 8699826"/>
              <a:gd name="connsiteY43" fmla="*/ 1245415 h 6858000"/>
              <a:gd name="connsiteX44" fmla="*/ 104552 w 8699826"/>
              <a:gd name="connsiteY44" fmla="*/ 1089053 h 6858000"/>
              <a:gd name="connsiteX45" fmla="*/ 120688 w 8699826"/>
              <a:gd name="connsiteY45" fmla="*/ 934748 h 6858000"/>
              <a:gd name="connsiteX46" fmla="*/ 139514 w 8699826"/>
              <a:gd name="connsiteY46" fmla="*/ 778385 h 6858000"/>
              <a:gd name="connsiteX47" fmla="*/ 159685 w 8699826"/>
              <a:gd name="connsiteY47" fmla="*/ 622709 h 6858000"/>
              <a:gd name="connsiteX48" fmla="*/ 179688 w 8699826"/>
              <a:gd name="connsiteY48" fmla="*/ 466346 h 6858000"/>
              <a:gd name="connsiteX49" fmla="*/ 203052 w 8699826"/>
              <a:gd name="connsiteY49" fmla="*/ 310670 h 6858000"/>
              <a:gd name="connsiteX50" fmla="*/ 226921 w 8699826"/>
              <a:gd name="connsiteY50" fmla="*/ 155679 h 6858000"/>
              <a:gd name="connsiteX51" fmla="*/ 248553 w 8699826"/>
              <a:gd name="connsiteY51" fmla="*/ 2121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699826" h="6858000">
                <a:moveTo>
                  <a:pt x="248553" y="0"/>
                </a:moveTo>
                <a:lnTo>
                  <a:pt x="6206997" y="0"/>
                </a:lnTo>
                <a:lnTo>
                  <a:pt x="8699826" y="0"/>
                </a:lnTo>
                <a:lnTo>
                  <a:pt x="8699826" y="6858000"/>
                </a:lnTo>
                <a:lnTo>
                  <a:pt x="6206997" y="6858000"/>
                </a:lnTo>
                <a:lnTo>
                  <a:pt x="248553" y="6858000"/>
                </a:lnTo>
                <a:lnTo>
                  <a:pt x="248553" y="6826433"/>
                </a:lnTo>
                <a:lnTo>
                  <a:pt x="247260" y="6817540"/>
                </a:lnTo>
                <a:lnTo>
                  <a:pt x="229946" y="6698896"/>
                </a:lnTo>
                <a:lnTo>
                  <a:pt x="217844" y="6612485"/>
                </a:lnTo>
                <a:lnTo>
                  <a:pt x="205069" y="6509615"/>
                </a:lnTo>
                <a:lnTo>
                  <a:pt x="189773" y="6387543"/>
                </a:lnTo>
                <a:lnTo>
                  <a:pt x="173636" y="6252440"/>
                </a:lnTo>
                <a:lnTo>
                  <a:pt x="156659" y="6100193"/>
                </a:lnTo>
                <a:lnTo>
                  <a:pt x="138674" y="5934229"/>
                </a:lnTo>
                <a:lnTo>
                  <a:pt x="120688" y="5753864"/>
                </a:lnTo>
                <a:lnTo>
                  <a:pt x="102367" y="5561840"/>
                </a:lnTo>
                <a:lnTo>
                  <a:pt x="85390" y="5354728"/>
                </a:lnTo>
                <a:lnTo>
                  <a:pt x="69085" y="5138015"/>
                </a:lnTo>
                <a:lnTo>
                  <a:pt x="54293" y="4908958"/>
                </a:lnTo>
                <a:lnTo>
                  <a:pt x="40174" y="4670300"/>
                </a:lnTo>
                <a:lnTo>
                  <a:pt x="26894" y="4421354"/>
                </a:lnTo>
                <a:lnTo>
                  <a:pt x="22188" y="4293795"/>
                </a:lnTo>
                <a:lnTo>
                  <a:pt x="16977" y="4163494"/>
                </a:lnTo>
                <a:lnTo>
                  <a:pt x="12103" y="4031135"/>
                </a:lnTo>
                <a:lnTo>
                  <a:pt x="8909" y="3898089"/>
                </a:lnTo>
                <a:lnTo>
                  <a:pt x="6051" y="3762301"/>
                </a:lnTo>
                <a:lnTo>
                  <a:pt x="3026" y="3625141"/>
                </a:lnTo>
                <a:lnTo>
                  <a:pt x="1009" y="3485238"/>
                </a:lnTo>
                <a:lnTo>
                  <a:pt x="1009" y="3343963"/>
                </a:lnTo>
                <a:lnTo>
                  <a:pt x="0" y="3201317"/>
                </a:lnTo>
                <a:lnTo>
                  <a:pt x="1009" y="3057299"/>
                </a:lnTo>
                <a:lnTo>
                  <a:pt x="3026" y="2911223"/>
                </a:lnTo>
                <a:lnTo>
                  <a:pt x="4875" y="2765148"/>
                </a:lnTo>
                <a:lnTo>
                  <a:pt x="8909" y="2617015"/>
                </a:lnTo>
                <a:lnTo>
                  <a:pt x="13111" y="2467511"/>
                </a:lnTo>
                <a:lnTo>
                  <a:pt x="17986" y="2318006"/>
                </a:lnTo>
                <a:lnTo>
                  <a:pt x="24877" y="2167130"/>
                </a:lnTo>
                <a:lnTo>
                  <a:pt x="33114" y="2014883"/>
                </a:lnTo>
                <a:lnTo>
                  <a:pt x="41014" y="1861949"/>
                </a:lnTo>
                <a:lnTo>
                  <a:pt x="51099" y="1709016"/>
                </a:lnTo>
                <a:lnTo>
                  <a:pt x="63202" y="1554025"/>
                </a:lnTo>
                <a:lnTo>
                  <a:pt x="75304" y="1401092"/>
                </a:lnTo>
                <a:lnTo>
                  <a:pt x="89256" y="1245415"/>
                </a:lnTo>
                <a:lnTo>
                  <a:pt x="104552" y="1089053"/>
                </a:lnTo>
                <a:lnTo>
                  <a:pt x="120688" y="934748"/>
                </a:lnTo>
                <a:lnTo>
                  <a:pt x="139514" y="778385"/>
                </a:lnTo>
                <a:lnTo>
                  <a:pt x="159685" y="622709"/>
                </a:lnTo>
                <a:lnTo>
                  <a:pt x="179688" y="466346"/>
                </a:lnTo>
                <a:lnTo>
                  <a:pt x="203052" y="310670"/>
                </a:lnTo>
                <a:lnTo>
                  <a:pt x="226921" y="155679"/>
                </a:lnTo>
                <a:lnTo>
                  <a:pt x="248553" y="2121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B19BD6-6EF5-472E-99D8-8BD06E1F8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6615" y="568345"/>
            <a:ext cx="7327656" cy="1560716"/>
          </a:xfrm>
        </p:spPr>
        <p:txBody>
          <a:bodyPr>
            <a:normAutofit/>
          </a:bodyPr>
          <a:lstStyle/>
          <a:p>
            <a:r>
              <a:rPr lang="en-US" dirty="0"/>
              <a:t>Knowing Yourself:</a:t>
            </a:r>
            <a:br>
              <a:rPr lang="en-US" dirty="0"/>
            </a:br>
            <a:r>
              <a:rPr lang="en-US" dirty="0"/>
              <a:t>Reality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5585A755-0CAB-454D-A480-9DA14C309A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94935" y="2"/>
            <a:ext cx="968535" cy="6858001"/>
          </a:xfrm>
          <a:custGeom>
            <a:avLst/>
            <a:gdLst>
              <a:gd name="connsiteX0" fmla="*/ 968535 w 968535"/>
              <a:gd name="connsiteY0" fmla="*/ 6858000 h 6858001"/>
              <a:gd name="connsiteX1" fmla="*/ 905354 w 968535"/>
              <a:gd name="connsiteY1" fmla="*/ 6858000 h 6858001"/>
              <a:gd name="connsiteX2" fmla="*/ 905354 w 968535"/>
              <a:gd name="connsiteY2" fmla="*/ 6858001 h 6858001"/>
              <a:gd name="connsiteX3" fmla="*/ 968535 w 968535"/>
              <a:gd name="connsiteY3" fmla="*/ 6858001 h 6858001"/>
              <a:gd name="connsiteX4" fmla="*/ 64358 w 968535"/>
              <a:gd name="connsiteY4" fmla="*/ 0 h 6858001"/>
              <a:gd name="connsiteX5" fmla="*/ 1177 w 968535"/>
              <a:gd name="connsiteY5" fmla="*/ 0 h 6858001"/>
              <a:gd name="connsiteX6" fmla="*/ 26222 w 968535"/>
              <a:gd name="connsiteY6" fmla="*/ 155677 h 6858001"/>
              <a:gd name="connsiteX7" fmla="*/ 50091 w 968535"/>
              <a:gd name="connsiteY7" fmla="*/ 310668 h 6858001"/>
              <a:gd name="connsiteX8" fmla="*/ 73455 w 968535"/>
              <a:gd name="connsiteY8" fmla="*/ 466344 h 6858001"/>
              <a:gd name="connsiteX9" fmla="*/ 93458 w 968535"/>
              <a:gd name="connsiteY9" fmla="*/ 622707 h 6858001"/>
              <a:gd name="connsiteX10" fmla="*/ 113629 w 968535"/>
              <a:gd name="connsiteY10" fmla="*/ 778383 h 6858001"/>
              <a:gd name="connsiteX11" fmla="*/ 132455 w 968535"/>
              <a:gd name="connsiteY11" fmla="*/ 934746 h 6858001"/>
              <a:gd name="connsiteX12" fmla="*/ 148591 w 968535"/>
              <a:gd name="connsiteY12" fmla="*/ 1089051 h 6858001"/>
              <a:gd name="connsiteX13" fmla="*/ 163887 w 968535"/>
              <a:gd name="connsiteY13" fmla="*/ 1245413 h 6858001"/>
              <a:gd name="connsiteX14" fmla="*/ 177839 w 968535"/>
              <a:gd name="connsiteY14" fmla="*/ 1401090 h 6858001"/>
              <a:gd name="connsiteX15" fmla="*/ 189941 w 968535"/>
              <a:gd name="connsiteY15" fmla="*/ 1554023 h 6858001"/>
              <a:gd name="connsiteX16" fmla="*/ 202044 w 968535"/>
              <a:gd name="connsiteY16" fmla="*/ 1709014 h 6858001"/>
              <a:gd name="connsiteX17" fmla="*/ 212129 w 968535"/>
              <a:gd name="connsiteY17" fmla="*/ 1861947 h 6858001"/>
              <a:gd name="connsiteX18" fmla="*/ 220029 w 968535"/>
              <a:gd name="connsiteY18" fmla="*/ 2014881 h 6858001"/>
              <a:gd name="connsiteX19" fmla="*/ 228266 w 968535"/>
              <a:gd name="connsiteY19" fmla="*/ 2167128 h 6858001"/>
              <a:gd name="connsiteX20" fmla="*/ 235157 w 968535"/>
              <a:gd name="connsiteY20" fmla="*/ 2318004 h 6858001"/>
              <a:gd name="connsiteX21" fmla="*/ 240032 w 968535"/>
              <a:gd name="connsiteY21" fmla="*/ 2467509 h 6858001"/>
              <a:gd name="connsiteX22" fmla="*/ 244234 w 968535"/>
              <a:gd name="connsiteY22" fmla="*/ 2617013 h 6858001"/>
              <a:gd name="connsiteX23" fmla="*/ 248268 w 968535"/>
              <a:gd name="connsiteY23" fmla="*/ 2765146 h 6858001"/>
              <a:gd name="connsiteX24" fmla="*/ 250117 w 968535"/>
              <a:gd name="connsiteY24" fmla="*/ 2911221 h 6858001"/>
              <a:gd name="connsiteX25" fmla="*/ 252134 w 968535"/>
              <a:gd name="connsiteY25" fmla="*/ 3057297 h 6858001"/>
              <a:gd name="connsiteX26" fmla="*/ 253143 w 968535"/>
              <a:gd name="connsiteY26" fmla="*/ 3201315 h 6858001"/>
              <a:gd name="connsiteX27" fmla="*/ 252134 w 968535"/>
              <a:gd name="connsiteY27" fmla="*/ 3343961 h 6858001"/>
              <a:gd name="connsiteX28" fmla="*/ 252134 w 968535"/>
              <a:gd name="connsiteY28" fmla="*/ 3485236 h 6858001"/>
              <a:gd name="connsiteX29" fmla="*/ 250117 w 968535"/>
              <a:gd name="connsiteY29" fmla="*/ 3625139 h 6858001"/>
              <a:gd name="connsiteX30" fmla="*/ 247092 w 968535"/>
              <a:gd name="connsiteY30" fmla="*/ 3762299 h 6858001"/>
              <a:gd name="connsiteX31" fmla="*/ 244234 w 968535"/>
              <a:gd name="connsiteY31" fmla="*/ 3898087 h 6858001"/>
              <a:gd name="connsiteX32" fmla="*/ 241040 w 968535"/>
              <a:gd name="connsiteY32" fmla="*/ 4031133 h 6858001"/>
              <a:gd name="connsiteX33" fmla="*/ 236166 w 968535"/>
              <a:gd name="connsiteY33" fmla="*/ 4163492 h 6858001"/>
              <a:gd name="connsiteX34" fmla="*/ 230955 w 968535"/>
              <a:gd name="connsiteY34" fmla="*/ 4293793 h 6858001"/>
              <a:gd name="connsiteX35" fmla="*/ 226249 w 968535"/>
              <a:gd name="connsiteY35" fmla="*/ 4421352 h 6858001"/>
              <a:gd name="connsiteX36" fmla="*/ 212969 w 968535"/>
              <a:gd name="connsiteY36" fmla="*/ 4670298 h 6858001"/>
              <a:gd name="connsiteX37" fmla="*/ 198850 w 968535"/>
              <a:gd name="connsiteY37" fmla="*/ 4908956 h 6858001"/>
              <a:gd name="connsiteX38" fmla="*/ 184058 w 968535"/>
              <a:gd name="connsiteY38" fmla="*/ 5138013 h 6858001"/>
              <a:gd name="connsiteX39" fmla="*/ 167753 w 968535"/>
              <a:gd name="connsiteY39" fmla="*/ 5354726 h 6858001"/>
              <a:gd name="connsiteX40" fmla="*/ 150776 w 968535"/>
              <a:gd name="connsiteY40" fmla="*/ 5561838 h 6858001"/>
              <a:gd name="connsiteX41" fmla="*/ 132455 w 968535"/>
              <a:gd name="connsiteY41" fmla="*/ 5753862 h 6858001"/>
              <a:gd name="connsiteX42" fmla="*/ 114469 w 968535"/>
              <a:gd name="connsiteY42" fmla="*/ 5934227 h 6858001"/>
              <a:gd name="connsiteX43" fmla="*/ 96484 w 968535"/>
              <a:gd name="connsiteY43" fmla="*/ 6100191 h 6858001"/>
              <a:gd name="connsiteX44" fmla="*/ 79507 w 968535"/>
              <a:gd name="connsiteY44" fmla="*/ 6252438 h 6858001"/>
              <a:gd name="connsiteX45" fmla="*/ 63370 w 968535"/>
              <a:gd name="connsiteY45" fmla="*/ 6387541 h 6858001"/>
              <a:gd name="connsiteX46" fmla="*/ 48074 w 968535"/>
              <a:gd name="connsiteY46" fmla="*/ 6509613 h 6858001"/>
              <a:gd name="connsiteX47" fmla="*/ 35299 w 968535"/>
              <a:gd name="connsiteY47" fmla="*/ 6612483 h 6858001"/>
              <a:gd name="connsiteX48" fmla="*/ 23197 w 968535"/>
              <a:gd name="connsiteY48" fmla="*/ 6698894 h 6858001"/>
              <a:gd name="connsiteX49" fmla="*/ 5883 w 968535"/>
              <a:gd name="connsiteY49" fmla="*/ 6817538 h 6858001"/>
              <a:gd name="connsiteX50" fmla="*/ 0 w 968535"/>
              <a:gd name="connsiteY50" fmla="*/ 6858000 h 6858001"/>
              <a:gd name="connsiteX51" fmla="*/ 63181 w 968535"/>
              <a:gd name="connsiteY51" fmla="*/ 6858000 h 6858001"/>
              <a:gd name="connsiteX52" fmla="*/ 69064 w 968535"/>
              <a:gd name="connsiteY52" fmla="*/ 6817538 h 6858001"/>
              <a:gd name="connsiteX53" fmla="*/ 86378 w 968535"/>
              <a:gd name="connsiteY53" fmla="*/ 6698894 h 6858001"/>
              <a:gd name="connsiteX54" fmla="*/ 98480 w 968535"/>
              <a:gd name="connsiteY54" fmla="*/ 6612483 h 6858001"/>
              <a:gd name="connsiteX55" fmla="*/ 111255 w 968535"/>
              <a:gd name="connsiteY55" fmla="*/ 6509613 h 6858001"/>
              <a:gd name="connsiteX56" fmla="*/ 126551 w 968535"/>
              <a:gd name="connsiteY56" fmla="*/ 6387541 h 6858001"/>
              <a:gd name="connsiteX57" fmla="*/ 142688 w 968535"/>
              <a:gd name="connsiteY57" fmla="*/ 6252438 h 6858001"/>
              <a:gd name="connsiteX58" fmla="*/ 159665 w 968535"/>
              <a:gd name="connsiteY58" fmla="*/ 6100191 h 6858001"/>
              <a:gd name="connsiteX59" fmla="*/ 177650 w 968535"/>
              <a:gd name="connsiteY59" fmla="*/ 5934227 h 6858001"/>
              <a:gd name="connsiteX60" fmla="*/ 195636 w 968535"/>
              <a:gd name="connsiteY60" fmla="*/ 5753862 h 6858001"/>
              <a:gd name="connsiteX61" fmla="*/ 213957 w 968535"/>
              <a:gd name="connsiteY61" fmla="*/ 5561838 h 6858001"/>
              <a:gd name="connsiteX62" fmla="*/ 230934 w 968535"/>
              <a:gd name="connsiteY62" fmla="*/ 5354726 h 6858001"/>
              <a:gd name="connsiteX63" fmla="*/ 247239 w 968535"/>
              <a:gd name="connsiteY63" fmla="*/ 5138013 h 6858001"/>
              <a:gd name="connsiteX64" fmla="*/ 262031 w 968535"/>
              <a:gd name="connsiteY64" fmla="*/ 4908956 h 6858001"/>
              <a:gd name="connsiteX65" fmla="*/ 276150 w 968535"/>
              <a:gd name="connsiteY65" fmla="*/ 4670298 h 6858001"/>
              <a:gd name="connsiteX66" fmla="*/ 289430 w 968535"/>
              <a:gd name="connsiteY66" fmla="*/ 4421352 h 6858001"/>
              <a:gd name="connsiteX67" fmla="*/ 294136 w 968535"/>
              <a:gd name="connsiteY67" fmla="*/ 4293793 h 6858001"/>
              <a:gd name="connsiteX68" fmla="*/ 299347 w 968535"/>
              <a:gd name="connsiteY68" fmla="*/ 4163492 h 6858001"/>
              <a:gd name="connsiteX69" fmla="*/ 304221 w 968535"/>
              <a:gd name="connsiteY69" fmla="*/ 4031133 h 6858001"/>
              <a:gd name="connsiteX70" fmla="*/ 307415 w 968535"/>
              <a:gd name="connsiteY70" fmla="*/ 3898087 h 6858001"/>
              <a:gd name="connsiteX71" fmla="*/ 310273 w 968535"/>
              <a:gd name="connsiteY71" fmla="*/ 3762299 h 6858001"/>
              <a:gd name="connsiteX72" fmla="*/ 313298 w 968535"/>
              <a:gd name="connsiteY72" fmla="*/ 3625139 h 6858001"/>
              <a:gd name="connsiteX73" fmla="*/ 315315 w 968535"/>
              <a:gd name="connsiteY73" fmla="*/ 3485236 h 6858001"/>
              <a:gd name="connsiteX74" fmla="*/ 315315 w 968535"/>
              <a:gd name="connsiteY74" fmla="*/ 3343961 h 6858001"/>
              <a:gd name="connsiteX75" fmla="*/ 316324 w 968535"/>
              <a:gd name="connsiteY75" fmla="*/ 3201315 h 6858001"/>
              <a:gd name="connsiteX76" fmla="*/ 315315 w 968535"/>
              <a:gd name="connsiteY76" fmla="*/ 3057297 h 6858001"/>
              <a:gd name="connsiteX77" fmla="*/ 313298 w 968535"/>
              <a:gd name="connsiteY77" fmla="*/ 2911221 h 6858001"/>
              <a:gd name="connsiteX78" fmla="*/ 311449 w 968535"/>
              <a:gd name="connsiteY78" fmla="*/ 2765146 h 6858001"/>
              <a:gd name="connsiteX79" fmla="*/ 307415 w 968535"/>
              <a:gd name="connsiteY79" fmla="*/ 2617013 h 6858001"/>
              <a:gd name="connsiteX80" fmla="*/ 303213 w 968535"/>
              <a:gd name="connsiteY80" fmla="*/ 2467509 h 6858001"/>
              <a:gd name="connsiteX81" fmla="*/ 298338 w 968535"/>
              <a:gd name="connsiteY81" fmla="*/ 2318004 h 6858001"/>
              <a:gd name="connsiteX82" fmla="*/ 291447 w 968535"/>
              <a:gd name="connsiteY82" fmla="*/ 2167128 h 6858001"/>
              <a:gd name="connsiteX83" fmla="*/ 283210 w 968535"/>
              <a:gd name="connsiteY83" fmla="*/ 2014881 h 6858001"/>
              <a:gd name="connsiteX84" fmla="*/ 275310 w 968535"/>
              <a:gd name="connsiteY84" fmla="*/ 1861947 h 6858001"/>
              <a:gd name="connsiteX85" fmla="*/ 265225 w 968535"/>
              <a:gd name="connsiteY85" fmla="*/ 1709014 h 6858001"/>
              <a:gd name="connsiteX86" fmla="*/ 253122 w 968535"/>
              <a:gd name="connsiteY86" fmla="*/ 1554023 h 6858001"/>
              <a:gd name="connsiteX87" fmla="*/ 241020 w 968535"/>
              <a:gd name="connsiteY87" fmla="*/ 1401090 h 6858001"/>
              <a:gd name="connsiteX88" fmla="*/ 227068 w 968535"/>
              <a:gd name="connsiteY88" fmla="*/ 1245413 h 6858001"/>
              <a:gd name="connsiteX89" fmla="*/ 211772 w 968535"/>
              <a:gd name="connsiteY89" fmla="*/ 1089051 h 6858001"/>
              <a:gd name="connsiteX90" fmla="*/ 195636 w 968535"/>
              <a:gd name="connsiteY90" fmla="*/ 934746 h 6858001"/>
              <a:gd name="connsiteX91" fmla="*/ 176810 w 968535"/>
              <a:gd name="connsiteY91" fmla="*/ 778383 h 6858001"/>
              <a:gd name="connsiteX92" fmla="*/ 156639 w 968535"/>
              <a:gd name="connsiteY92" fmla="*/ 622707 h 6858001"/>
              <a:gd name="connsiteX93" fmla="*/ 136636 w 968535"/>
              <a:gd name="connsiteY93" fmla="*/ 466344 h 6858001"/>
              <a:gd name="connsiteX94" fmla="*/ 113272 w 968535"/>
              <a:gd name="connsiteY94" fmla="*/ 310668 h 6858001"/>
              <a:gd name="connsiteX95" fmla="*/ 89403 w 968535"/>
              <a:gd name="connsiteY95" fmla="*/ 15567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968535" h="6858001">
                <a:moveTo>
                  <a:pt x="968535" y="6858000"/>
                </a:moveTo>
                <a:lnTo>
                  <a:pt x="905354" y="6858000"/>
                </a:lnTo>
                <a:lnTo>
                  <a:pt x="905354" y="6858001"/>
                </a:lnTo>
                <a:lnTo>
                  <a:pt x="968535" y="6858001"/>
                </a:lnTo>
                <a:close/>
                <a:moveTo>
                  <a:pt x="64358" y="0"/>
                </a:moveTo>
                <a:lnTo>
                  <a:pt x="1177" y="0"/>
                </a:lnTo>
                <a:lnTo>
                  <a:pt x="26222" y="155677"/>
                </a:lnTo>
                <a:lnTo>
                  <a:pt x="50091" y="310668"/>
                </a:lnTo>
                <a:lnTo>
                  <a:pt x="73455" y="466344"/>
                </a:lnTo>
                <a:lnTo>
                  <a:pt x="93458" y="622707"/>
                </a:lnTo>
                <a:lnTo>
                  <a:pt x="113629" y="778383"/>
                </a:lnTo>
                <a:lnTo>
                  <a:pt x="132455" y="934746"/>
                </a:lnTo>
                <a:lnTo>
                  <a:pt x="148591" y="1089051"/>
                </a:lnTo>
                <a:lnTo>
                  <a:pt x="163887" y="1245413"/>
                </a:lnTo>
                <a:lnTo>
                  <a:pt x="177839" y="1401090"/>
                </a:lnTo>
                <a:lnTo>
                  <a:pt x="189941" y="1554023"/>
                </a:lnTo>
                <a:lnTo>
                  <a:pt x="202044" y="1709014"/>
                </a:lnTo>
                <a:lnTo>
                  <a:pt x="212129" y="1861947"/>
                </a:lnTo>
                <a:lnTo>
                  <a:pt x="220029" y="2014881"/>
                </a:lnTo>
                <a:lnTo>
                  <a:pt x="228266" y="2167128"/>
                </a:lnTo>
                <a:lnTo>
                  <a:pt x="235157" y="2318004"/>
                </a:lnTo>
                <a:lnTo>
                  <a:pt x="240032" y="2467509"/>
                </a:lnTo>
                <a:lnTo>
                  <a:pt x="244234" y="2617013"/>
                </a:lnTo>
                <a:lnTo>
                  <a:pt x="248268" y="2765146"/>
                </a:lnTo>
                <a:lnTo>
                  <a:pt x="250117" y="2911221"/>
                </a:lnTo>
                <a:lnTo>
                  <a:pt x="252134" y="3057297"/>
                </a:lnTo>
                <a:lnTo>
                  <a:pt x="253143" y="3201315"/>
                </a:lnTo>
                <a:lnTo>
                  <a:pt x="252134" y="3343961"/>
                </a:lnTo>
                <a:lnTo>
                  <a:pt x="252134" y="3485236"/>
                </a:lnTo>
                <a:lnTo>
                  <a:pt x="250117" y="3625139"/>
                </a:lnTo>
                <a:lnTo>
                  <a:pt x="247092" y="3762299"/>
                </a:lnTo>
                <a:lnTo>
                  <a:pt x="244234" y="3898087"/>
                </a:lnTo>
                <a:lnTo>
                  <a:pt x="241040" y="4031133"/>
                </a:lnTo>
                <a:lnTo>
                  <a:pt x="236166" y="4163492"/>
                </a:lnTo>
                <a:lnTo>
                  <a:pt x="230955" y="4293793"/>
                </a:lnTo>
                <a:lnTo>
                  <a:pt x="226249" y="4421352"/>
                </a:lnTo>
                <a:lnTo>
                  <a:pt x="212969" y="4670298"/>
                </a:lnTo>
                <a:lnTo>
                  <a:pt x="198850" y="4908956"/>
                </a:lnTo>
                <a:lnTo>
                  <a:pt x="184058" y="5138013"/>
                </a:lnTo>
                <a:lnTo>
                  <a:pt x="167753" y="5354726"/>
                </a:lnTo>
                <a:lnTo>
                  <a:pt x="150776" y="5561838"/>
                </a:lnTo>
                <a:lnTo>
                  <a:pt x="132455" y="5753862"/>
                </a:lnTo>
                <a:lnTo>
                  <a:pt x="114469" y="5934227"/>
                </a:lnTo>
                <a:lnTo>
                  <a:pt x="96484" y="6100191"/>
                </a:lnTo>
                <a:lnTo>
                  <a:pt x="79507" y="6252438"/>
                </a:lnTo>
                <a:lnTo>
                  <a:pt x="63370" y="6387541"/>
                </a:lnTo>
                <a:lnTo>
                  <a:pt x="48074" y="6509613"/>
                </a:lnTo>
                <a:lnTo>
                  <a:pt x="35299" y="6612483"/>
                </a:lnTo>
                <a:lnTo>
                  <a:pt x="23197" y="6698894"/>
                </a:lnTo>
                <a:lnTo>
                  <a:pt x="5883" y="6817538"/>
                </a:lnTo>
                <a:lnTo>
                  <a:pt x="0" y="6858000"/>
                </a:lnTo>
                <a:lnTo>
                  <a:pt x="63181" y="6858000"/>
                </a:lnTo>
                <a:lnTo>
                  <a:pt x="69064" y="6817538"/>
                </a:lnTo>
                <a:lnTo>
                  <a:pt x="86378" y="6698894"/>
                </a:lnTo>
                <a:lnTo>
                  <a:pt x="98480" y="6612483"/>
                </a:lnTo>
                <a:lnTo>
                  <a:pt x="111255" y="6509613"/>
                </a:lnTo>
                <a:lnTo>
                  <a:pt x="126551" y="6387541"/>
                </a:lnTo>
                <a:lnTo>
                  <a:pt x="142688" y="6252438"/>
                </a:lnTo>
                <a:lnTo>
                  <a:pt x="159665" y="6100191"/>
                </a:lnTo>
                <a:lnTo>
                  <a:pt x="177650" y="5934227"/>
                </a:lnTo>
                <a:lnTo>
                  <a:pt x="195636" y="5753862"/>
                </a:lnTo>
                <a:lnTo>
                  <a:pt x="213957" y="5561838"/>
                </a:lnTo>
                <a:lnTo>
                  <a:pt x="230934" y="5354726"/>
                </a:lnTo>
                <a:lnTo>
                  <a:pt x="247239" y="5138013"/>
                </a:lnTo>
                <a:lnTo>
                  <a:pt x="262031" y="4908956"/>
                </a:lnTo>
                <a:lnTo>
                  <a:pt x="276150" y="4670298"/>
                </a:lnTo>
                <a:lnTo>
                  <a:pt x="289430" y="4421352"/>
                </a:lnTo>
                <a:lnTo>
                  <a:pt x="294136" y="4293793"/>
                </a:lnTo>
                <a:lnTo>
                  <a:pt x="299347" y="4163492"/>
                </a:lnTo>
                <a:lnTo>
                  <a:pt x="304221" y="4031133"/>
                </a:lnTo>
                <a:lnTo>
                  <a:pt x="307415" y="3898087"/>
                </a:lnTo>
                <a:lnTo>
                  <a:pt x="310273" y="3762299"/>
                </a:lnTo>
                <a:lnTo>
                  <a:pt x="313298" y="3625139"/>
                </a:lnTo>
                <a:lnTo>
                  <a:pt x="315315" y="3485236"/>
                </a:lnTo>
                <a:lnTo>
                  <a:pt x="315315" y="3343961"/>
                </a:lnTo>
                <a:lnTo>
                  <a:pt x="316324" y="3201315"/>
                </a:lnTo>
                <a:lnTo>
                  <a:pt x="315315" y="3057297"/>
                </a:lnTo>
                <a:lnTo>
                  <a:pt x="313298" y="2911221"/>
                </a:lnTo>
                <a:lnTo>
                  <a:pt x="311449" y="2765146"/>
                </a:lnTo>
                <a:lnTo>
                  <a:pt x="307415" y="2617013"/>
                </a:lnTo>
                <a:lnTo>
                  <a:pt x="303213" y="2467509"/>
                </a:lnTo>
                <a:lnTo>
                  <a:pt x="298338" y="2318004"/>
                </a:lnTo>
                <a:lnTo>
                  <a:pt x="291447" y="2167128"/>
                </a:lnTo>
                <a:lnTo>
                  <a:pt x="283210" y="2014881"/>
                </a:lnTo>
                <a:lnTo>
                  <a:pt x="275310" y="1861947"/>
                </a:lnTo>
                <a:lnTo>
                  <a:pt x="265225" y="1709014"/>
                </a:lnTo>
                <a:lnTo>
                  <a:pt x="253122" y="1554023"/>
                </a:lnTo>
                <a:lnTo>
                  <a:pt x="241020" y="1401090"/>
                </a:lnTo>
                <a:lnTo>
                  <a:pt x="227068" y="1245413"/>
                </a:lnTo>
                <a:lnTo>
                  <a:pt x="211772" y="1089051"/>
                </a:lnTo>
                <a:lnTo>
                  <a:pt x="195636" y="934746"/>
                </a:lnTo>
                <a:lnTo>
                  <a:pt x="176810" y="778383"/>
                </a:lnTo>
                <a:lnTo>
                  <a:pt x="156639" y="622707"/>
                </a:lnTo>
                <a:lnTo>
                  <a:pt x="136636" y="466344"/>
                </a:lnTo>
                <a:lnTo>
                  <a:pt x="113272" y="310668"/>
                </a:lnTo>
                <a:lnTo>
                  <a:pt x="89403" y="155677"/>
                </a:lnTo>
                <a:close/>
              </a:path>
            </a:pathLst>
          </a:custGeom>
          <a:solidFill>
            <a:srgbClr val="474B57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82B4E-DFF1-4DA0-8CD4-3829979F2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6615" y="2438400"/>
            <a:ext cx="7327656" cy="3651504"/>
          </a:xfrm>
        </p:spPr>
        <p:txBody>
          <a:bodyPr>
            <a:normAutofit/>
          </a:bodyPr>
          <a:lstStyle/>
          <a:p>
            <a:pPr>
              <a:lnSpc>
                <a:spcPct val="101000"/>
              </a:lnSpc>
            </a:pPr>
            <a:r>
              <a:rPr lang="en-US" b="1" dirty="0"/>
              <a:t>Being Human/Imperfect</a:t>
            </a:r>
          </a:p>
          <a:p>
            <a:pPr lvl="1">
              <a:lnSpc>
                <a:spcPct val="101000"/>
              </a:lnSpc>
            </a:pPr>
            <a:r>
              <a:rPr lang="en-US" dirty="0"/>
              <a:t>Bad and Rebellious vs. Good and Perfect</a:t>
            </a:r>
          </a:p>
          <a:p>
            <a:pPr lvl="1">
              <a:lnSpc>
                <a:spcPct val="101000"/>
              </a:lnSpc>
            </a:pPr>
            <a:r>
              <a:rPr lang="en-US" dirty="0"/>
              <a:t>I can’t/I won’t and Perfectionism both denials of reality</a:t>
            </a:r>
          </a:p>
          <a:p>
            <a:pPr>
              <a:lnSpc>
                <a:spcPct val="101000"/>
              </a:lnSpc>
            </a:pPr>
            <a:r>
              <a:rPr lang="en-US" b="1" dirty="0"/>
              <a:t>Have a Sense of Self</a:t>
            </a:r>
          </a:p>
          <a:p>
            <a:pPr lvl="1">
              <a:lnSpc>
                <a:spcPct val="101000"/>
              </a:lnSpc>
            </a:pPr>
            <a:r>
              <a:rPr lang="en-US" dirty="0"/>
              <a:t>Is this “just how I am” or how you adapted?</a:t>
            </a:r>
          </a:p>
          <a:p>
            <a:pPr lvl="1">
              <a:lnSpc>
                <a:spcPct val="101000"/>
              </a:lnSpc>
            </a:pPr>
            <a:r>
              <a:rPr lang="en-US" dirty="0"/>
              <a:t>Know/Learn your likes and dislikes and personal preferences</a:t>
            </a:r>
          </a:p>
          <a:p>
            <a:pPr indent="-285750">
              <a:lnSpc>
                <a:spcPct val="101000"/>
              </a:lnSpc>
            </a:pPr>
            <a:r>
              <a:rPr lang="en-US" b="1" dirty="0"/>
              <a:t>Being Aware of Your Body</a:t>
            </a:r>
          </a:p>
          <a:p>
            <a:pPr lvl="1">
              <a:lnSpc>
                <a:spcPct val="101000"/>
              </a:lnSpc>
            </a:pPr>
            <a:r>
              <a:rPr lang="en-US" dirty="0"/>
              <a:t>Attend to your 5 senses</a:t>
            </a:r>
          </a:p>
          <a:p>
            <a:pPr lvl="1">
              <a:lnSpc>
                <a:spcPct val="101000"/>
              </a:lnSpc>
            </a:pPr>
            <a:r>
              <a:rPr lang="en-US" dirty="0"/>
              <a:t>Remember your brain is making up stories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515F9A-E968-409E-A6D4-A3EEAEB58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5310" y="6296615"/>
            <a:ext cx="566737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Labors of Love Counseling and Consulting, LLC, thelaborsoflove.com</a:t>
            </a:r>
          </a:p>
        </p:txBody>
      </p:sp>
    </p:spTree>
    <p:extLst>
      <p:ext uri="{BB962C8B-B14F-4D97-AF65-F5344CB8AC3E}">
        <p14:creationId xmlns:p14="http://schemas.microsoft.com/office/powerpoint/2010/main" val="3524972718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655</Words>
  <Application>Microsoft Office PowerPoint</Application>
  <PresentationFormat>Widescreen</PresentationFormat>
  <Paragraphs>98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Century Schoolbook</vt:lpstr>
      <vt:lpstr>Corbel</vt:lpstr>
      <vt:lpstr>Sagona Book</vt:lpstr>
      <vt:lpstr>Feathered</vt:lpstr>
      <vt:lpstr>Taking Self-Care to the Next Level:  Addressing Core Issues</vt:lpstr>
      <vt:lpstr> Let’s Breathe</vt:lpstr>
      <vt:lpstr>What is this thing they call…Self-Care?</vt:lpstr>
      <vt:lpstr>“Trauma/Pain that is not transformed is transmitted”</vt:lpstr>
      <vt:lpstr>PowerPoint Presentation</vt:lpstr>
      <vt:lpstr>Self-Care:  5 Core Practices</vt:lpstr>
      <vt:lpstr>Valuing Yourself: Self-Esteem</vt:lpstr>
      <vt:lpstr>Protecting Yourself: Boundaries</vt:lpstr>
      <vt:lpstr>Knowing Yourself: Reality</vt:lpstr>
      <vt:lpstr>Taking Care of Yourself: Dependency</vt:lpstr>
      <vt:lpstr>Interdependence as Self-Care</vt:lpstr>
      <vt:lpstr>Moderating Yourself: Spontaneity </vt:lpstr>
      <vt:lpstr>Developmental and Relational  Trauma Therapy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Self-Care to the Next Level:  Addressing Core Issues</dc:title>
  <dc:creator>La Shanda Sugg</dc:creator>
  <cp:lastModifiedBy>La Shanda Sugg</cp:lastModifiedBy>
  <cp:revision>1</cp:revision>
  <dcterms:created xsi:type="dcterms:W3CDTF">2020-02-15T02:33:14Z</dcterms:created>
  <dcterms:modified xsi:type="dcterms:W3CDTF">2021-05-07T21:04:00Z</dcterms:modified>
</cp:coreProperties>
</file>